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7.jpg" ContentType="image/jpe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8" r:id="rId2"/>
  </p:sldMasterIdLst>
  <p:notesMasterIdLst>
    <p:notesMasterId r:id="rId34"/>
  </p:notesMasterIdLst>
  <p:sldIdLst>
    <p:sldId id="1224" r:id="rId3"/>
    <p:sldId id="256" r:id="rId4"/>
    <p:sldId id="1766" r:id="rId5"/>
    <p:sldId id="1781" r:id="rId6"/>
    <p:sldId id="1782" r:id="rId7"/>
    <p:sldId id="1783" r:id="rId8"/>
    <p:sldId id="2064" r:id="rId9"/>
    <p:sldId id="2074" r:id="rId10"/>
    <p:sldId id="2129" r:id="rId11"/>
    <p:sldId id="2135" r:id="rId12"/>
    <p:sldId id="2130" r:id="rId13"/>
    <p:sldId id="2131" r:id="rId14"/>
    <p:sldId id="2132" r:id="rId15"/>
    <p:sldId id="2133" r:id="rId16"/>
    <p:sldId id="2134" r:id="rId17"/>
    <p:sldId id="1312" r:id="rId18"/>
    <p:sldId id="1090" r:id="rId19"/>
    <p:sldId id="2136" r:id="rId20"/>
    <p:sldId id="1777" r:id="rId21"/>
    <p:sldId id="2137" r:id="rId22"/>
    <p:sldId id="1788" r:id="rId23"/>
    <p:sldId id="1789" r:id="rId24"/>
    <p:sldId id="1785" r:id="rId25"/>
    <p:sldId id="1794" r:id="rId26"/>
    <p:sldId id="1786" r:id="rId27"/>
    <p:sldId id="1792" r:id="rId28"/>
    <p:sldId id="1761" r:id="rId29"/>
    <p:sldId id="2138" r:id="rId30"/>
    <p:sldId id="1120" r:id="rId31"/>
    <p:sldId id="1732" r:id="rId32"/>
    <p:sldId id="213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2AD4"/>
    <a:srgbClr val="CC00CC"/>
    <a:srgbClr val="002B82"/>
    <a:srgbClr val="050311"/>
    <a:srgbClr val="24187A"/>
    <a:srgbClr val="181050"/>
    <a:srgbClr val="9999FF"/>
    <a:srgbClr val="003366"/>
    <a:srgbClr val="041E1A"/>
    <a:srgbClr val="0A4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54" autoAdjust="0"/>
    <p:restoredTop sz="88095" autoAdjust="0"/>
  </p:normalViewPr>
  <p:slideViewPr>
    <p:cSldViewPr snapToGrid="0" snapToObjects="1">
      <p:cViewPr varScale="1">
        <p:scale>
          <a:sx n="68" d="100"/>
          <a:sy n="68" d="100"/>
        </p:scale>
        <p:origin x="6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immbangalore.org/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://www.iimm.org/" TargetMode="External"/><Relationship Id="rId1" Type="http://schemas.openxmlformats.org/officeDocument/2006/relationships/hyperlink" Target="mailto:nagaraj.sm@iimmbangalore.org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iimmbangalore.org/" TargetMode="External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hyperlink" Target="http://www.iimm.org/" TargetMode="External"/><Relationship Id="rId5" Type="http://schemas.openxmlformats.org/officeDocument/2006/relationships/hyperlink" Target="mailto:nagaraj.sm@iimmbangalore.org" TargetMode="External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792D49-9725-42E7-815F-7DBA9A0B2254}" type="doc">
      <dgm:prSet loTypeId="urn:microsoft.com/office/officeart/2005/8/layout/hProcess10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F23F2661-F63F-4599-9CB5-7EC8A11123A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Professional Development Activities</a:t>
          </a:r>
          <a:endParaRPr lang="en-IN" sz="1400" dirty="0"/>
        </a:p>
      </dgm:t>
    </dgm:pt>
    <dgm:pt modelId="{26A3AB21-8BA3-4575-B328-A4C8947708D9}" type="parTrans" cxnId="{8CEDCE9A-423E-4803-80DA-D8A546DA8839}">
      <dgm:prSet/>
      <dgm:spPr/>
      <dgm:t>
        <a:bodyPr/>
        <a:lstStyle/>
        <a:p>
          <a:endParaRPr lang="en-IN"/>
        </a:p>
      </dgm:t>
    </dgm:pt>
    <dgm:pt modelId="{27559BB5-D984-4E0A-B0B3-5D1E5E7C1596}" type="sibTrans" cxnId="{8CEDCE9A-423E-4803-80DA-D8A546DA8839}">
      <dgm:prSet/>
      <dgm:spPr/>
      <dgm:t>
        <a:bodyPr/>
        <a:lstStyle/>
        <a:p>
          <a:endParaRPr lang="en-IN"/>
        </a:p>
      </dgm:t>
    </dgm:pt>
    <dgm:pt modelId="{DE1F0DB9-57E4-4FCE-B58F-A51BAFF5E2C5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Round </a:t>
          </a: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Table 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deliberations.</a:t>
          </a:r>
          <a:endParaRPr lang="en-IN" sz="1300" dirty="0"/>
        </a:p>
      </dgm:t>
    </dgm:pt>
    <dgm:pt modelId="{F854552A-C381-4F10-A9E8-1FC15D3E9A0D}" type="parTrans" cxnId="{21423BF1-A161-441F-9780-137C30E59F90}">
      <dgm:prSet/>
      <dgm:spPr/>
      <dgm:t>
        <a:bodyPr/>
        <a:lstStyle/>
        <a:p>
          <a:endParaRPr lang="en-IN"/>
        </a:p>
      </dgm:t>
    </dgm:pt>
    <dgm:pt modelId="{D1E36E38-2BCF-4F99-A1FF-C17E4F02D7E2}" type="sibTrans" cxnId="{21423BF1-A161-441F-9780-137C30E59F90}">
      <dgm:prSet/>
      <dgm:spPr/>
      <dgm:t>
        <a:bodyPr/>
        <a:lstStyle/>
        <a:p>
          <a:endParaRPr lang="en-IN"/>
        </a:p>
      </dgm:t>
    </dgm:pt>
    <dgm:pt modelId="{FD3642C4-38D1-4553-87B1-4B32824963E1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1400" b="1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Consultancy</a:t>
          </a:r>
        </a:p>
        <a:p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Consultancy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rPr>
            <a:t>services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in </a:t>
          </a:r>
        </a:p>
        <a:p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Materials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Management, </a:t>
          </a:r>
        </a:p>
        <a:p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Logistics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</a:p>
        <a:p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Supply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Chain Management</a:t>
          </a:r>
        </a:p>
        <a:p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covering detailed study,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interactive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sessions,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recommendations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Manual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preparation,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implementation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monitoring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IN" sz="1300" kern="1200" dirty="0"/>
        </a:p>
      </dgm:t>
    </dgm:pt>
    <dgm:pt modelId="{D621E07E-D6C8-4BDB-8469-58BD632A05CF}" type="parTrans" cxnId="{5AB05EA0-FC57-4966-A949-9699DE2918FE}">
      <dgm:prSet/>
      <dgm:spPr/>
      <dgm:t>
        <a:bodyPr/>
        <a:lstStyle/>
        <a:p>
          <a:endParaRPr lang="en-IN"/>
        </a:p>
      </dgm:t>
    </dgm:pt>
    <dgm:pt modelId="{932884D2-EDFA-4429-82A0-398FAEBF67FA}" type="sibTrans" cxnId="{5AB05EA0-FC57-4966-A949-9699DE2918FE}">
      <dgm:prSet/>
      <dgm:spPr/>
      <dgm:t>
        <a:bodyPr/>
        <a:lstStyle/>
        <a:p>
          <a:endParaRPr lang="en-IN"/>
        </a:p>
      </dgm:t>
    </dgm:pt>
    <dgm:pt modelId="{DF31E7C8-B7E0-484A-A6BF-8F31372E0DA9}">
      <dgm:prSet phldrT="[Text]" phldr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en-IN" sz="1000" kern="1200" dirty="0"/>
        </a:p>
      </dgm:t>
    </dgm:pt>
    <dgm:pt modelId="{74041A3A-93E3-460E-80AD-EE7C35F8DF40}" type="parTrans" cxnId="{4664A652-0008-4D1C-AD62-A6B2F4F3806D}">
      <dgm:prSet/>
      <dgm:spPr/>
      <dgm:t>
        <a:bodyPr/>
        <a:lstStyle/>
        <a:p>
          <a:endParaRPr lang="en-IN"/>
        </a:p>
      </dgm:t>
    </dgm:pt>
    <dgm:pt modelId="{2F758D10-9168-462A-AF3D-00C2D81370F4}" type="sibTrans" cxnId="{4664A652-0008-4D1C-AD62-A6B2F4F3806D}">
      <dgm:prSet/>
      <dgm:spPr/>
      <dgm:t>
        <a:bodyPr/>
        <a:lstStyle/>
        <a:p>
          <a:endParaRPr lang="en-IN"/>
        </a:p>
      </dgm:t>
    </dgm:pt>
    <dgm:pt modelId="{B08F4B93-168D-49B6-8BDF-7710E9798DB4}">
      <dgm:prSet phldrT="[Text]" phldr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IN" sz="1200" kern="1200" dirty="0"/>
        </a:p>
      </dgm:t>
    </dgm:pt>
    <dgm:pt modelId="{D3C6DE95-9C6A-4488-BCBA-8F165E3A099A}" type="parTrans" cxnId="{0E875C15-BB0D-4FF1-91E0-64222D6145C9}">
      <dgm:prSet/>
      <dgm:spPr/>
      <dgm:t>
        <a:bodyPr/>
        <a:lstStyle/>
        <a:p>
          <a:endParaRPr lang="en-IN"/>
        </a:p>
      </dgm:t>
    </dgm:pt>
    <dgm:pt modelId="{4EA22511-5FA4-4DBC-A211-A5E18B29B049}" type="sibTrans" cxnId="{0E875C15-BB0D-4FF1-91E0-64222D6145C9}">
      <dgm:prSet/>
      <dgm:spPr/>
      <dgm:t>
        <a:bodyPr/>
        <a:lstStyle/>
        <a:p>
          <a:endParaRPr lang="en-IN"/>
        </a:p>
      </dgm:t>
    </dgm:pt>
    <dgm:pt modelId="{4703AF57-C6EA-4030-A247-9D08C5302341}">
      <dgm:prSet phldrT="[Text]" phldr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IN" sz="1200" kern="1200"/>
        </a:p>
      </dgm:t>
    </dgm:pt>
    <dgm:pt modelId="{62456564-F3C3-4E02-8927-D873CFD4E53C}" type="parTrans" cxnId="{60E2EFD7-D2B9-4ED2-99C3-31588D0558DB}">
      <dgm:prSet/>
      <dgm:spPr/>
      <dgm:t>
        <a:bodyPr/>
        <a:lstStyle/>
        <a:p>
          <a:endParaRPr lang="en-IN"/>
        </a:p>
      </dgm:t>
    </dgm:pt>
    <dgm:pt modelId="{639B22EC-F165-4A91-9E52-971D256D15AF}" type="sibTrans" cxnId="{60E2EFD7-D2B9-4ED2-99C3-31588D0558DB}">
      <dgm:prSet/>
      <dgm:spPr/>
      <dgm:t>
        <a:bodyPr/>
        <a:lstStyle/>
        <a:p>
          <a:endParaRPr lang="en-IN"/>
        </a:p>
      </dgm:t>
    </dgm:pt>
    <dgm:pt modelId="{14392F82-D5B4-4BB2-B090-A7698C01440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Study Circle 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meetings.</a:t>
          </a:r>
        </a:p>
      </dgm:t>
    </dgm:pt>
    <dgm:pt modelId="{78A74728-E024-4DA2-BC6C-EFBC5606F040}" type="parTrans" cxnId="{1CF68ADC-BEAE-426D-9E7C-7EB2C8CB7E85}">
      <dgm:prSet/>
      <dgm:spPr/>
      <dgm:t>
        <a:bodyPr/>
        <a:lstStyle/>
        <a:p>
          <a:endParaRPr lang="en-IN"/>
        </a:p>
      </dgm:t>
    </dgm:pt>
    <dgm:pt modelId="{FCCD8D5A-D458-4EC5-8886-3DAB50BE3991}" type="sibTrans" cxnId="{1CF68ADC-BEAE-426D-9E7C-7EB2C8CB7E85}">
      <dgm:prSet/>
      <dgm:spPr/>
      <dgm:t>
        <a:bodyPr/>
        <a:lstStyle/>
        <a:p>
          <a:endParaRPr lang="en-IN"/>
        </a:p>
      </dgm:t>
    </dgm:pt>
    <dgm:pt modelId="{65A81751-26F7-4188-A156-A783E685913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Evening Lecture 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Programs.</a:t>
          </a:r>
        </a:p>
      </dgm:t>
    </dgm:pt>
    <dgm:pt modelId="{2E1F028B-B4DB-44E5-80A2-AC20CDF58292}" type="parTrans" cxnId="{BD6BC374-6208-49A5-BDAB-1A313FA63946}">
      <dgm:prSet/>
      <dgm:spPr/>
      <dgm:t>
        <a:bodyPr/>
        <a:lstStyle/>
        <a:p>
          <a:endParaRPr lang="en-IN"/>
        </a:p>
      </dgm:t>
    </dgm:pt>
    <dgm:pt modelId="{00B2D591-3D94-4B9C-A6EC-CD7AF0B7035C}" type="sibTrans" cxnId="{BD6BC374-6208-49A5-BDAB-1A313FA63946}">
      <dgm:prSet/>
      <dgm:spPr/>
      <dgm:t>
        <a:bodyPr/>
        <a:lstStyle/>
        <a:p>
          <a:endParaRPr lang="en-IN"/>
        </a:p>
      </dgm:t>
    </dgm:pt>
    <dgm:pt modelId="{F748F652-37A1-4239-9773-D186B8E21B5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Young Materials Managers </a:t>
          </a: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Competition.</a:t>
          </a:r>
        </a:p>
      </dgm:t>
    </dgm:pt>
    <dgm:pt modelId="{F2781CFC-7DD6-4971-908B-AD9165073D01}" type="parTrans" cxnId="{31E4CDB6-500B-4669-AAAE-2261E8471A72}">
      <dgm:prSet/>
      <dgm:spPr/>
      <dgm:t>
        <a:bodyPr/>
        <a:lstStyle/>
        <a:p>
          <a:endParaRPr lang="en-IN"/>
        </a:p>
      </dgm:t>
    </dgm:pt>
    <dgm:pt modelId="{0D4C646C-48DA-402B-870A-C3AA72127636}" type="sibTrans" cxnId="{31E4CDB6-500B-4669-AAAE-2261E8471A72}">
      <dgm:prSet/>
      <dgm:spPr/>
      <dgm:t>
        <a:bodyPr/>
        <a:lstStyle/>
        <a:p>
          <a:endParaRPr lang="en-IN"/>
        </a:p>
      </dgm:t>
    </dgm:pt>
    <dgm:pt modelId="{C615135F-457B-41B8-8B25-9076559B25E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Regional </a:t>
          </a: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Conferences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289AFA2-6238-4617-AA8C-F1A7B9F765FA}" type="parTrans" cxnId="{F0B809AB-BA12-46D5-ACF4-4B559AD4AB2A}">
      <dgm:prSet/>
      <dgm:spPr/>
      <dgm:t>
        <a:bodyPr/>
        <a:lstStyle/>
        <a:p>
          <a:endParaRPr lang="en-IN"/>
        </a:p>
      </dgm:t>
    </dgm:pt>
    <dgm:pt modelId="{BA1418CF-5DC7-4289-8E56-BF7BFDECC364}" type="sibTrans" cxnId="{F0B809AB-BA12-46D5-ACF4-4B559AD4AB2A}">
      <dgm:prSet/>
      <dgm:spPr/>
      <dgm:t>
        <a:bodyPr/>
        <a:lstStyle/>
        <a:p>
          <a:endParaRPr lang="en-IN"/>
        </a:p>
      </dgm:t>
    </dgm:pt>
    <dgm:pt modelId="{0D0A0259-DB61-4804-9963-59D105729C53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Annual National </a:t>
          </a: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Convention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BF5028B7-8E22-4864-AEBA-E50E2809E982}" type="parTrans" cxnId="{42604146-B9E4-4E3F-BEBE-F88BD8C3E0C2}">
      <dgm:prSet/>
      <dgm:spPr/>
      <dgm:t>
        <a:bodyPr/>
        <a:lstStyle/>
        <a:p>
          <a:endParaRPr lang="en-IN"/>
        </a:p>
      </dgm:t>
    </dgm:pt>
    <dgm:pt modelId="{F81C303E-834C-4BAA-9C3A-FF1F2A24C04C}" type="sibTrans" cxnId="{42604146-B9E4-4E3F-BEBE-F88BD8C3E0C2}">
      <dgm:prSet/>
      <dgm:spPr/>
      <dgm:t>
        <a:bodyPr/>
        <a:lstStyle/>
        <a:p>
          <a:endParaRPr lang="en-IN"/>
        </a:p>
      </dgm:t>
    </dgm:pt>
    <dgm:pt modelId="{5DC0B934-D09A-492E-B851-39EA2255162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World Congress 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of IFPSM.</a:t>
          </a:r>
        </a:p>
      </dgm:t>
    </dgm:pt>
    <dgm:pt modelId="{09D2DC74-324B-4D0D-A8CA-46E4EA86F9BF}" type="parTrans" cxnId="{422C468C-A9DF-4C4C-9E66-B05F19D3A919}">
      <dgm:prSet/>
      <dgm:spPr/>
      <dgm:t>
        <a:bodyPr/>
        <a:lstStyle/>
        <a:p>
          <a:endParaRPr lang="en-IN"/>
        </a:p>
      </dgm:t>
    </dgm:pt>
    <dgm:pt modelId="{A040CEF5-48AF-4251-8E32-129352C1D1CD}" type="sibTrans" cxnId="{422C468C-A9DF-4C4C-9E66-B05F19D3A919}">
      <dgm:prSet/>
      <dgm:spPr/>
      <dgm:t>
        <a:bodyPr/>
        <a:lstStyle/>
        <a:p>
          <a:endParaRPr lang="en-IN"/>
        </a:p>
      </dgm:t>
    </dgm:pt>
    <dgm:pt modelId="{5F739522-873C-44A3-9FBC-4F3E4607B34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Supply Chain and Logistics Exposition  </a:t>
          </a: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(SCALE)</a:t>
          </a:r>
        </a:p>
      </dgm:t>
    </dgm:pt>
    <dgm:pt modelId="{A7EA616F-32D5-4F74-B61F-FA06920E6142}" type="parTrans" cxnId="{78CCCC99-CECE-4290-B8CA-11F721943852}">
      <dgm:prSet/>
      <dgm:spPr/>
      <dgm:t>
        <a:bodyPr/>
        <a:lstStyle/>
        <a:p>
          <a:endParaRPr lang="en-IN"/>
        </a:p>
      </dgm:t>
    </dgm:pt>
    <dgm:pt modelId="{8454776D-2854-413B-9CF4-341B9388B1A9}" type="sibTrans" cxnId="{78CCCC99-CECE-4290-B8CA-11F721943852}">
      <dgm:prSet/>
      <dgm:spPr/>
      <dgm:t>
        <a:bodyPr/>
        <a:lstStyle/>
        <a:p>
          <a:endParaRPr lang="en-IN"/>
        </a:p>
      </dgm:t>
    </dgm:pt>
    <dgm:pt modelId="{1718F746-9700-4338-8AD4-5627E685E0A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MM Week 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/ MM Day Celebrations in April</a:t>
          </a:r>
        </a:p>
      </dgm:t>
    </dgm:pt>
    <dgm:pt modelId="{85DAFBF0-3660-4F55-93C9-55DC7D3F5D84}" type="parTrans" cxnId="{CCF2393E-E310-42C0-9F10-01F8459A3DAE}">
      <dgm:prSet/>
      <dgm:spPr/>
      <dgm:t>
        <a:bodyPr/>
        <a:lstStyle/>
        <a:p>
          <a:endParaRPr lang="en-IN"/>
        </a:p>
      </dgm:t>
    </dgm:pt>
    <dgm:pt modelId="{0F6D24AD-27F7-4207-B3C5-A648D77C441C}" type="sibTrans" cxnId="{CCF2393E-E310-42C0-9F10-01F8459A3DAE}">
      <dgm:prSet/>
      <dgm:spPr/>
      <dgm:t>
        <a:bodyPr/>
        <a:lstStyle/>
        <a:p>
          <a:endParaRPr lang="en-IN"/>
        </a:p>
      </dgm:t>
    </dgm:pt>
    <dgm:pt modelId="{C2ECE7EC-4FA9-4A63-BD44-13BCB14AAA6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Tx/>
            <a:buNone/>
          </a:pP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Complimentary </a:t>
          </a:r>
          <a:r>
            <a:rPr lang="en-US" sz="1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Journal f</a:t>
          </a:r>
          <a:r>
            <a: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rom IFPSM and IIMM</a:t>
          </a:r>
          <a:endParaRPr lang="en-IN" sz="13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9148E2-B7ED-4ABC-9300-365F5834EE37}" type="parTrans" cxnId="{1C197042-CE7A-47BF-A33F-6CF59568884E}">
      <dgm:prSet/>
      <dgm:spPr/>
      <dgm:t>
        <a:bodyPr/>
        <a:lstStyle/>
        <a:p>
          <a:endParaRPr lang="en-IN"/>
        </a:p>
      </dgm:t>
    </dgm:pt>
    <dgm:pt modelId="{63886147-B71C-4CD9-BAF9-1CF653D7F2DC}" type="sibTrans" cxnId="{1C197042-CE7A-47BF-A33F-6CF59568884E}">
      <dgm:prSet/>
      <dgm:spPr/>
      <dgm:t>
        <a:bodyPr/>
        <a:lstStyle/>
        <a:p>
          <a:endParaRPr lang="en-IN"/>
        </a:p>
      </dgm:t>
    </dgm:pt>
    <dgm:pt modelId="{9B659367-5F5D-4797-8207-EF7C0317B44C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b="1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Training Programs</a:t>
          </a:r>
        </a:p>
        <a:p>
          <a:pPr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-Executive </a:t>
          </a: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Development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Programs.</a:t>
          </a:r>
          <a:endParaRPr lang="en-US" sz="13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buNone/>
          </a:pP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Workshops</a:t>
          </a:r>
          <a:endParaRPr lang="en-IN" sz="13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buNone/>
          </a:pP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Advanced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Materials Management Programs.</a:t>
          </a:r>
          <a:endParaRPr lang="en-IN" sz="1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buNone/>
          </a:pP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- In-plant Training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Programs (specially designed</a:t>
          </a:r>
          <a:r>
            <a:rPr lang="en-US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IN" sz="1500" kern="1200" dirty="0"/>
        </a:p>
      </dgm:t>
    </dgm:pt>
    <dgm:pt modelId="{A322734F-C393-42E0-B325-7BD64B1960B1}" type="sibTrans" cxnId="{A1AEA8E4-9267-4677-8F62-4F59D8CCEAAD}">
      <dgm:prSet/>
      <dgm:spPr/>
      <dgm:t>
        <a:bodyPr/>
        <a:lstStyle/>
        <a:p>
          <a:endParaRPr lang="en-IN"/>
        </a:p>
      </dgm:t>
    </dgm:pt>
    <dgm:pt modelId="{8E510C0E-254E-40DA-AF4E-04EC68AC0864}" type="parTrans" cxnId="{A1AEA8E4-9267-4677-8F62-4F59D8CCEAAD}">
      <dgm:prSet/>
      <dgm:spPr/>
      <dgm:t>
        <a:bodyPr/>
        <a:lstStyle/>
        <a:p>
          <a:endParaRPr lang="en-IN"/>
        </a:p>
      </dgm:t>
    </dgm:pt>
    <dgm:pt modelId="{A3E93605-33CC-4E5C-80BE-ADFD9E6091CC}" type="pres">
      <dgm:prSet presAssocID="{81792D49-9725-42E7-815F-7DBA9A0B2254}" presName="Name0" presStyleCnt="0">
        <dgm:presLayoutVars>
          <dgm:dir/>
          <dgm:resizeHandles val="exact"/>
        </dgm:presLayoutVars>
      </dgm:prSet>
      <dgm:spPr/>
    </dgm:pt>
    <dgm:pt modelId="{373F77A5-C75E-4ED6-B8CF-956211B48272}" type="pres">
      <dgm:prSet presAssocID="{F23F2661-F63F-4599-9CB5-7EC8A11123A1}" presName="composite" presStyleCnt="0"/>
      <dgm:spPr/>
    </dgm:pt>
    <dgm:pt modelId="{E9C99D53-B366-45CB-B59E-DF04445024DD}" type="pres">
      <dgm:prSet presAssocID="{F23F2661-F63F-4599-9CB5-7EC8A11123A1}" presName="imagSh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30000" r="-30000"/>
          </a:stretch>
        </a:blipFill>
      </dgm:spPr>
    </dgm:pt>
    <dgm:pt modelId="{A8CCBD41-88AC-48BC-9715-25B14925FE6B}" type="pres">
      <dgm:prSet presAssocID="{F23F2661-F63F-4599-9CB5-7EC8A11123A1}" presName="txNode" presStyleLbl="node1" presStyleIdx="0" presStyleCnt="3" custScaleX="120291" custScaleY="124362">
        <dgm:presLayoutVars>
          <dgm:bulletEnabled val="1"/>
        </dgm:presLayoutVars>
      </dgm:prSet>
      <dgm:spPr/>
    </dgm:pt>
    <dgm:pt modelId="{3EE6B030-A45E-4984-BE13-0EA18194D259}" type="pres">
      <dgm:prSet presAssocID="{27559BB5-D984-4E0A-B0B3-5D1E5E7C1596}" presName="sibTrans" presStyleLbl="sibTrans2D1" presStyleIdx="0" presStyleCnt="2" custLinFactNeighborX="16497" custLinFactNeighborY="-3922"/>
      <dgm:spPr/>
    </dgm:pt>
    <dgm:pt modelId="{C2FEE45B-D9B8-44EE-A6F4-827312E74B54}" type="pres">
      <dgm:prSet presAssocID="{27559BB5-D984-4E0A-B0B3-5D1E5E7C1596}" presName="connTx" presStyleLbl="sibTrans2D1" presStyleIdx="0" presStyleCnt="2"/>
      <dgm:spPr/>
    </dgm:pt>
    <dgm:pt modelId="{25BEC4FD-40FA-465C-888F-F587F6176CB7}" type="pres">
      <dgm:prSet presAssocID="{FD3642C4-38D1-4553-87B1-4B32824963E1}" presName="composite" presStyleCnt="0"/>
      <dgm:spPr/>
    </dgm:pt>
    <dgm:pt modelId="{BFDE0619-F059-4281-9D77-9316D1851FF9}" type="pres">
      <dgm:prSet presAssocID="{FD3642C4-38D1-4553-87B1-4B32824963E1}" presName="imagSh" presStyleLbl="b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371EA412-6866-4199-910F-9680D01652E5}" type="pres">
      <dgm:prSet presAssocID="{FD3642C4-38D1-4553-87B1-4B32824963E1}" presName="txNode" presStyleLbl="node1" presStyleIdx="1" presStyleCnt="3">
        <dgm:presLayoutVars>
          <dgm:bulletEnabled val="1"/>
        </dgm:presLayoutVars>
      </dgm:prSet>
      <dgm:spPr/>
    </dgm:pt>
    <dgm:pt modelId="{0EF12C25-2AD9-4A38-9F1A-71FF29513B1B}" type="pres">
      <dgm:prSet presAssocID="{932884D2-EDFA-4429-82A0-398FAEBF67FA}" presName="sibTrans" presStyleLbl="sibTrans2D1" presStyleIdx="1" presStyleCnt="2"/>
      <dgm:spPr/>
    </dgm:pt>
    <dgm:pt modelId="{F2706FE9-6504-4B0E-88D7-D075F74A1B2D}" type="pres">
      <dgm:prSet presAssocID="{932884D2-EDFA-4429-82A0-398FAEBF67FA}" presName="connTx" presStyleLbl="sibTrans2D1" presStyleIdx="1" presStyleCnt="2"/>
      <dgm:spPr/>
    </dgm:pt>
    <dgm:pt modelId="{62FF526E-1123-48B3-93D8-B5839EAF6D3D}" type="pres">
      <dgm:prSet presAssocID="{9B659367-5F5D-4797-8207-EF7C0317B44C}" presName="composite" presStyleCnt="0"/>
      <dgm:spPr/>
    </dgm:pt>
    <dgm:pt modelId="{D34593B0-BC56-4BE3-92E2-48F4A38EEF9D}" type="pres">
      <dgm:prSet presAssocID="{9B659367-5F5D-4797-8207-EF7C0317B44C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</dgm:spPr>
    </dgm:pt>
    <dgm:pt modelId="{B6082EA4-4C36-4B4C-8C73-08CAC9FDCB21}" type="pres">
      <dgm:prSet presAssocID="{9B659367-5F5D-4797-8207-EF7C0317B44C}" presName="txNode" presStyleLbl="node1" presStyleIdx="2" presStyleCnt="3">
        <dgm:presLayoutVars>
          <dgm:bulletEnabled val="1"/>
        </dgm:presLayoutVars>
      </dgm:prSet>
      <dgm:spPr/>
    </dgm:pt>
  </dgm:ptLst>
  <dgm:cxnLst>
    <dgm:cxn modelId="{A1774801-A976-49B9-99DA-DFC228BFBC96}" type="presOf" srcId="{4703AF57-C6EA-4030-A247-9D08C5302341}" destId="{B6082EA4-4C36-4B4C-8C73-08CAC9FDCB21}" srcOrd="0" destOrd="2" presId="urn:microsoft.com/office/officeart/2005/8/layout/hProcess10"/>
    <dgm:cxn modelId="{BBAB2704-C485-496A-992B-0E41C40B5E6A}" type="presOf" srcId="{932884D2-EDFA-4429-82A0-398FAEBF67FA}" destId="{F2706FE9-6504-4B0E-88D7-D075F74A1B2D}" srcOrd="1" destOrd="0" presId="urn:microsoft.com/office/officeart/2005/8/layout/hProcess10"/>
    <dgm:cxn modelId="{3704D513-C3A9-4AF7-8286-7D2A55D88ACA}" type="presOf" srcId="{B08F4B93-168D-49B6-8BDF-7710E9798DB4}" destId="{B6082EA4-4C36-4B4C-8C73-08CAC9FDCB21}" srcOrd="0" destOrd="1" presId="urn:microsoft.com/office/officeart/2005/8/layout/hProcess10"/>
    <dgm:cxn modelId="{0E875C15-BB0D-4FF1-91E0-64222D6145C9}" srcId="{9B659367-5F5D-4797-8207-EF7C0317B44C}" destId="{B08F4B93-168D-49B6-8BDF-7710E9798DB4}" srcOrd="0" destOrd="0" parTransId="{D3C6DE95-9C6A-4488-BCBA-8F165E3A099A}" sibTransId="{4EA22511-5FA4-4DBC-A211-A5E18B29B049}"/>
    <dgm:cxn modelId="{A36CFB18-A973-4180-AA8D-4A92480ACD50}" type="presOf" srcId="{DF31E7C8-B7E0-484A-A6BF-8F31372E0DA9}" destId="{371EA412-6866-4199-910F-9680D01652E5}" srcOrd="0" destOrd="1" presId="urn:microsoft.com/office/officeart/2005/8/layout/hProcess10"/>
    <dgm:cxn modelId="{46938B39-B926-4B2E-AB0D-5E74020F4C96}" type="presOf" srcId="{932884D2-EDFA-4429-82A0-398FAEBF67FA}" destId="{0EF12C25-2AD9-4A38-9F1A-71FF29513B1B}" srcOrd="0" destOrd="0" presId="urn:microsoft.com/office/officeart/2005/8/layout/hProcess10"/>
    <dgm:cxn modelId="{CCF2393E-E310-42C0-9F10-01F8459A3DAE}" srcId="{F23F2661-F63F-4599-9CB5-7EC8A11123A1}" destId="{1718F746-9700-4338-8AD4-5627E685E0A5}" srcOrd="8" destOrd="0" parTransId="{85DAFBF0-3660-4F55-93C9-55DC7D3F5D84}" sibTransId="{0F6D24AD-27F7-4207-B3C5-A648D77C441C}"/>
    <dgm:cxn modelId="{91F2C43E-742F-484E-9380-3A4CEE91E81F}" type="presOf" srcId="{C2ECE7EC-4FA9-4A63-BD44-13BCB14AAA68}" destId="{A8CCBD41-88AC-48BC-9715-25B14925FE6B}" srcOrd="0" destOrd="10" presId="urn:microsoft.com/office/officeart/2005/8/layout/hProcess10"/>
    <dgm:cxn modelId="{1C197042-CE7A-47BF-A33F-6CF59568884E}" srcId="{F23F2661-F63F-4599-9CB5-7EC8A11123A1}" destId="{C2ECE7EC-4FA9-4A63-BD44-13BCB14AAA68}" srcOrd="9" destOrd="0" parTransId="{DA9148E2-B7ED-4ABC-9300-365F5834EE37}" sibTransId="{63886147-B71C-4CD9-BAF9-1CF653D7F2DC}"/>
    <dgm:cxn modelId="{42604146-B9E4-4E3F-BEBE-F88BD8C3E0C2}" srcId="{F23F2661-F63F-4599-9CB5-7EC8A11123A1}" destId="{0D0A0259-DB61-4804-9963-59D105729C53}" srcOrd="5" destOrd="0" parTransId="{BF5028B7-8E22-4864-AEBA-E50E2809E982}" sibTransId="{F81C303E-834C-4BAA-9C3A-FF1F2A24C04C}"/>
    <dgm:cxn modelId="{C694B34B-E393-4B5A-BDDF-1527505CAA6A}" type="presOf" srcId="{C615135F-457B-41B8-8B25-9076559B25E1}" destId="{A8CCBD41-88AC-48BC-9715-25B14925FE6B}" srcOrd="0" destOrd="5" presId="urn:microsoft.com/office/officeart/2005/8/layout/hProcess10"/>
    <dgm:cxn modelId="{8B740E4F-D58E-42B4-995D-A4DD8BF02BB6}" type="presOf" srcId="{81792D49-9725-42E7-815F-7DBA9A0B2254}" destId="{A3E93605-33CC-4E5C-80BE-ADFD9E6091CC}" srcOrd="0" destOrd="0" presId="urn:microsoft.com/office/officeart/2005/8/layout/hProcess10"/>
    <dgm:cxn modelId="{4664A652-0008-4D1C-AD62-A6B2F4F3806D}" srcId="{FD3642C4-38D1-4553-87B1-4B32824963E1}" destId="{DF31E7C8-B7E0-484A-A6BF-8F31372E0DA9}" srcOrd="0" destOrd="0" parTransId="{74041A3A-93E3-460E-80AD-EE7C35F8DF40}" sibTransId="{2F758D10-9168-462A-AF3D-00C2D81370F4}"/>
    <dgm:cxn modelId="{BD6BC374-6208-49A5-BDAB-1A313FA63946}" srcId="{F23F2661-F63F-4599-9CB5-7EC8A11123A1}" destId="{65A81751-26F7-4188-A156-A783E685913D}" srcOrd="2" destOrd="0" parTransId="{2E1F028B-B4DB-44E5-80A2-AC20CDF58292}" sibTransId="{00B2D591-3D94-4B9C-A6EC-CD7AF0B7035C}"/>
    <dgm:cxn modelId="{52034777-4CC9-45D0-A3BA-829F213E67A7}" type="presOf" srcId="{FD3642C4-38D1-4553-87B1-4B32824963E1}" destId="{371EA412-6866-4199-910F-9680D01652E5}" srcOrd="0" destOrd="0" presId="urn:microsoft.com/office/officeart/2005/8/layout/hProcess10"/>
    <dgm:cxn modelId="{F3E8355A-42A9-47BC-B118-AB3E173D2708}" type="presOf" srcId="{27559BB5-D984-4E0A-B0B3-5D1E5E7C1596}" destId="{3EE6B030-A45E-4984-BE13-0EA18194D259}" srcOrd="0" destOrd="0" presId="urn:microsoft.com/office/officeart/2005/8/layout/hProcess10"/>
    <dgm:cxn modelId="{E231097E-F0CA-4D13-99F6-613DA3244BFA}" type="presOf" srcId="{9B659367-5F5D-4797-8207-EF7C0317B44C}" destId="{B6082EA4-4C36-4B4C-8C73-08CAC9FDCB21}" srcOrd="0" destOrd="0" presId="urn:microsoft.com/office/officeart/2005/8/layout/hProcess10"/>
    <dgm:cxn modelId="{422C468C-A9DF-4C4C-9E66-B05F19D3A919}" srcId="{F23F2661-F63F-4599-9CB5-7EC8A11123A1}" destId="{5DC0B934-D09A-492E-B851-39EA22551622}" srcOrd="6" destOrd="0" parTransId="{09D2DC74-324B-4D0D-A8CA-46E4EA86F9BF}" sibTransId="{A040CEF5-48AF-4251-8E32-129352C1D1CD}"/>
    <dgm:cxn modelId="{508F2B96-F144-4386-AF23-432EDF62F1DB}" type="presOf" srcId="{F23F2661-F63F-4599-9CB5-7EC8A11123A1}" destId="{A8CCBD41-88AC-48BC-9715-25B14925FE6B}" srcOrd="0" destOrd="0" presId="urn:microsoft.com/office/officeart/2005/8/layout/hProcess10"/>
    <dgm:cxn modelId="{78CCCC99-CECE-4290-B8CA-11F721943852}" srcId="{F23F2661-F63F-4599-9CB5-7EC8A11123A1}" destId="{5F739522-873C-44A3-9FBC-4F3E4607B347}" srcOrd="7" destOrd="0" parTransId="{A7EA616F-32D5-4F74-B61F-FA06920E6142}" sibTransId="{8454776D-2854-413B-9CF4-341B9388B1A9}"/>
    <dgm:cxn modelId="{8CEDCE9A-423E-4803-80DA-D8A546DA8839}" srcId="{81792D49-9725-42E7-815F-7DBA9A0B2254}" destId="{F23F2661-F63F-4599-9CB5-7EC8A11123A1}" srcOrd="0" destOrd="0" parTransId="{26A3AB21-8BA3-4575-B328-A4C8947708D9}" sibTransId="{27559BB5-D984-4E0A-B0B3-5D1E5E7C1596}"/>
    <dgm:cxn modelId="{29FCFA9D-E018-44F5-8CBD-AC5FECF83D0D}" type="presOf" srcId="{5F739522-873C-44A3-9FBC-4F3E4607B347}" destId="{A8CCBD41-88AC-48BC-9715-25B14925FE6B}" srcOrd="0" destOrd="8" presId="urn:microsoft.com/office/officeart/2005/8/layout/hProcess10"/>
    <dgm:cxn modelId="{2D4CBB9E-7E2B-453D-94C5-7F8DA81BBDB8}" type="presOf" srcId="{5DC0B934-D09A-492E-B851-39EA22551622}" destId="{A8CCBD41-88AC-48BC-9715-25B14925FE6B}" srcOrd="0" destOrd="7" presId="urn:microsoft.com/office/officeart/2005/8/layout/hProcess10"/>
    <dgm:cxn modelId="{5AB05EA0-FC57-4966-A949-9699DE2918FE}" srcId="{81792D49-9725-42E7-815F-7DBA9A0B2254}" destId="{FD3642C4-38D1-4553-87B1-4B32824963E1}" srcOrd="1" destOrd="0" parTransId="{D621E07E-D6C8-4BDB-8469-58BD632A05CF}" sibTransId="{932884D2-EDFA-4429-82A0-398FAEBF67FA}"/>
    <dgm:cxn modelId="{A6E947A8-F606-4B28-A92C-EE20E73BD28A}" type="presOf" srcId="{DE1F0DB9-57E4-4FCE-B58F-A51BAFF5E2C5}" destId="{A8CCBD41-88AC-48BC-9715-25B14925FE6B}" srcOrd="0" destOrd="1" presId="urn:microsoft.com/office/officeart/2005/8/layout/hProcess10"/>
    <dgm:cxn modelId="{F0B809AB-BA12-46D5-ACF4-4B559AD4AB2A}" srcId="{F23F2661-F63F-4599-9CB5-7EC8A11123A1}" destId="{C615135F-457B-41B8-8B25-9076559B25E1}" srcOrd="4" destOrd="0" parTransId="{A289AFA2-6238-4617-AA8C-F1A7B9F765FA}" sibTransId="{BA1418CF-5DC7-4289-8E56-BF7BFDECC364}"/>
    <dgm:cxn modelId="{ABE3E1B4-6B9F-48E0-8501-8E0A3E666332}" type="presOf" srcId="{27559BB5-D984-4E0A-B0B3-5D1E5E7C1596}" destId="{C2FEE45B-D9B8-44EE-A6F4-827312E74B54}" srcOrd="1" destOrd="0" presId="urn:microsoft.com/office/officeart/2005/8/layout/hProcess10"/>
    <dgm:cxn modelId="{31E4CDB6-500B-4669-AAAE-2261E8471A72}" srcId="{F23F2661-F63F-4599-9CB5-7EC8A11123A1}" destId="{F748F652-37A1-4239-9773-D186B8E21B57}" srcOrd="3" destOrd="0" parTransId="{F2781CFC-7DD6-4971-908B-AD9165073D01}" sibTransId="{0D4C646C-48DA-402B-870A-C3AA72127636}"/>
    <dgm:cxn modelId="{E9BB77BC-E1A7-4B05-9453-3540D39C9BD7}" type="presOf" srcId="{14392F82-D5B4-4BB2-B090-A7698C014406}" destId="{A8CCBD41-88AC-48BC-9715-25B14925FE6B}" srcOrd="0" destOrd="2" presId="urn:microsoft.com/office/officeart/2005/8/layout/hProcess10"/>
    <dgm:cxn modelId="{BD6658C5-C315-41FF-BE0E-3C1C75D76E51}" type="presOf" srcId="{F748F652-37A1-4239-9773-D186B8E21B57}" destId="{A8CCBD41-88AC-48BC-9715-25B14925FE6B}" srcOrd="0" destOrd="4" presId="urn:microsoft.com/office/officeart/2005/8/layout/hProcess10"/>
    <dgm:cxn modelId="{89CB09C7-EA3A-4E67-A954-D0FD8A04D25B}" type="presOf" srcId="{1718F746-9700-4338-8AD4-5627E685E0A5}" destId="{A8CCBD41-88AC-48BC-9715-25B14925FE6B}" srcOrd="0" destOrd="9" presId="urn:microsoft.com/office/officeart/2005/8/layout/hProcess10"/>
    <dgm:cxn modelId="{60E2EFD7-D2B9-4ED2-99C3-31588D0558DB}" srcId="{9B659367-5F5D-4797-8207-EF7C0317B44C}" destId="{4703AF57-C6EA-4030-A247-9D08C5302341}" srcOrd="1" destOrd="0" parTransId="{62456564-F3C3-4E02-8927-D873CFD4E53C}" sibTransId="{639B22EC-F165-4A91-9E52-971D256D15AF}"/>
    <dgm:cxn modelId="{ADBF54DB-DD23-44E9-8CE5-84C18DE85A02}" type="presOf" srcId="{65A81751-26F7-4188-A156-A783E685913D}" destId="{A8CCBD41-88AC-48BC-9715-25B14925FE6B}" srcOrd="0" destOrd="3" presId="urn:microsoft.com/office/officeart/2005/8/layout/hProcess10"/>
    <dgm:cxn modelId="{1CF68ADC-BEAE-426D-9E7C-7EB2C8CB7E85}" srcId="{F23F2661-F63F-4599-9CB5-7EC8A11123A1}" destId="{14392F82-D5B4-4BB2-B090-A7698C014406}" srcOrd="1" destOrd="0" parTransId="{78A74728-E024-4DA2-BC6C-EFBC5606F040}" sibTransId="{FCCD8D5A-D458-4EC5-8886-3DAB50BE3991}"/>
    <dgm:cxn modelId="{6DB596DD-A399-4A4A-AB9A-5D09C05F58CB}" type="presOf" srcId="{0D0A0259-DB61-4804-9963-59D105729C53}" destId="{A8CCBD41-88AC-48BC-9715-25B14925FE6B}" srcOrd="0" destOrd="6" presId="urn:microsoft.com/office/officeart/2005/8/layout/hProcess10"/>
    <dgm:cxn modelId="{A1AEA8E4-9267-4677-8F62-4F59D8CCEAAD}" srcId="{81792D49-9725-42E7-815F-7DBA9A0B2254}" destId="{9B659367-5F5D-4797-8207-EF7C0317B44C}" srcOrd="2" destOrd="0" parTransId="{8E510C0E-254E-40DA-AF4E-04EC68AC0864}" sibTransId="{A322734F-C393-42E0-B325-7BD64B1960B1}"/>
    <dgm:cxn modelId="{21423BF1-A161-441F-9780-137C30E59F90}" srcId="{F23F2661-F63F-4599-9CB5-7EC8A11123A1}" destId="{DE1F0DB9-57E4-4FCE-B58F-A51BAFF5E2C5}" srcOrd="0" destOrd="0" parTransId="{F854552A-C381-4F10-A9E8-1FC15D3E9A0D}" sibTransId="{D1E36E38-2BCF-4F99-A1FF-C17E4F02D7E2}"/>
    <dgm:cxn modelId="{84276B8A-D999-47ED-87C5-755E0D02B440}" type="presParOf" srcId="{A3E93605-33CC-4E5C-80BE-ADFD9E6091CC}" destId="{373F77A5-C75E-4ED6-B8CF-956211B48272}" srcOrd="0" destOrd="0" presId="urn:microsoft.com/office/officeart/2005/8/layout/hProcess10"/>
    <dgm:cxn modelId="{3B1C72ED-0462-44A3-8010-FA24C5B7E68D}" type="presParOf" srcId="{373F77A5-C75E-4ED6-B8CF-956211B48272}" destId="{E9C99D53-B366-45CB-B59E-DF04445024DD}" srcOrd="0" destOrd="0" presId="urn:microsoft.com/office/officeart/2005/8/layout/hProcess10"/>
    <dgm:cxn modelId="{D2E983A7-A972-44D7-A119-2CF930E2C302}" type="presParOf" srcId="{373F77A5-C75E-4ED6-B8CF-956211B48272}" destId="{A8CCBD41-88AC-48BC-9715-25B14925FE6B}" srcOrd="1" destOrd="0" presId="urn:microsoft.com/office/officeart/2005/8/layout/hProcess10"/>
    <dgm:cxn modelId="{A423943E-D2AB-4F4F-98BB-2330417172DB}" type="presParOf" srcId="{A3E93605-33CC-4E5C-80BE-ADFD9E6091CC}" destId="{3EE6B030-A45E-4984-BE13-0EA18194D259}" srcOrd="1" destOrd="0" presId="urn:microsoft.com/office/officeart/2005/8/layout/hProcess10"/>
    <dgm:cxn modelId="{25F69243-B001-4B06-898C-6DEA49EEA26D}" type="presParOf" srcId="{3EE6B030-A45E-4984-BE13-0EA18194D259}" destId="{C2FEE45B-D9B8-44EE-A6F4-827312E74B54}" srcOrd="0" destOrd="0" presId="urn:microsoft.com/office/officeart/2005/8/layout/hProcess10"/>
    <dgm:cxn modelId="{9BA3271B-486E-45C7-AA0F-7C5E10016EB4}" type="presParOf" srcId="{A3E93605-33CC-4E5C-80BE-ADFD9E6091CC}" destId="{25BEC4FD-40FA-465C-888F-F587F6176CB7}" srcOrd="2" destOrd="0" presId="urn:microsoft.com/office/officeart/2005/8/layout/hProcess10"/>
    <dgm:cxn modelId="{A0550879-1A22-4A2D-861A-70EA1836A7CF}" type="presParOf" srcId="{25BEC4FD-40FA-465C-888F-F587F6176CB7}" destId="{BFDE0619-F059-4281-9D77-9316D1851FF9}" srcOrd="0" destOrd="0" presId="urn:microsoft.com/office/officeart/2005/8/layout/hProcess10"/>
    <dgm:cxn modelId="{4FB25E62-CD10-4D52-8C99-5A14E48B499F}" type="presParOf" srcId="{25BEC4FD-40FA-465C-888F-F587F6176CB7}" destId="{371EA412-6866-4199-910F-9680D01652E5}" srcOrd="1" destOrd="0" presId="urn:microsoft.com/office/officeart/2005/8/layout/hProcess10"/>
    <dgm:cxn modelId="{A8961228-1832-4110-8F89-8F2FA0261A05}" type="presParOf" srcId="{A3E93605-33CC-4E5C-80BE-ADFD9E6091CC}" destId="{0EF12C25-2AD9-4A38-9F1A-71FF29513B1B}" srcOrd="3" destOrd="0" presId="urn:microsoft.com/office/officeart/2005/8/layout/hProcess10"/>
    <dgm:cxn modelId="{500167A3-ADF7-42F0-8083-365A113F3781}" type="presParOf" srcId="{0EF12C25-2AD9-4A38-9F1A-71FF29513B1B}" destId="{F2706FE9-6504-4B0E-88D7-D075F74A1B2D}" srcOrd="0" destOrd="0" presId="urn:microsoft.com/office/officeart/2005/8/layout/hProcess10"/>
    <dgm:cxn modelId="{0A3BEA21-4915-44E8-A9B2-B182ABF6CFC1}" type="presParOf" srcId="{A3E93605-33CC-4E5C-80BE-ADFD9E6091CC}" destId="{62FF526E-1123-48B3-93D8-B5839EAF6D3D}" srcOrd="4" destOrd="0" presId="urn:microsoft.com/office/officeart/2005/8/layout/hProcess10"/>
    <dgm:cxn modelId="{E17A88C1-8D8E-47E5-927C-77B9CDD13FF6}" type="presParOf" srcId="{62FF526E-1123-48B3-93D8-B5839EAF6D3D}" destId="{D34593B0-BC56-4BE3-92E2-48F4A38EEF9D}" srcOrd="0" destOrd="0" presId="urn:microsoft.com/office/officeart/2005/8/layout/hProcess10"/>
    <dgm:cxn modelId="{9B4C764C-9C5D-4C29-9C9B-2A95F8333DB8}" type="presParOf" srcId="{62FF526E-1123-48B3-93D8-B5839EAF6D3D}" destId="{B6082EA4-4C36-4B4C-8C73-08CAC9FDCB21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92D49-9725-42E7-815F-7DBA9A0B2254}" type="doc">
      <dgm:prSet loTypeId="urn:microsoft.com/office/officeart/2005/8/layout/hProcess10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F23F2661-F63F-4599-9CB5-7EC8A11123A1}">
      <dgm:prSet phldrT="[Tex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>
            <a:buNone/>
          </a:pPr>
          <a:r>
            <a:rPr lang="en-US" sz="1400" b="1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Education</a:t>
          </a:r>
        </a:p>
        <a:p>
          <a:pPr algn="l"/>
          <a:r>
            <a:rPr lang="en-IN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CSCM </a:t>
          </a:r>
        </a:p>
        <a:p>
          <a:pPr algn="l"/>
          <a:r>
            <a:rPr lang="en-IN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Certificate Course in Supply Chain Management</a:t>
          </a:r>
        </a:p>
        <a:p>
          <a:pPr algn="l"/>
          <a:endParaRPr lang="en-IN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algn="l"/>
          <a:r>
            <a:rPr lang="en-IN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Modular Courses </a:t>
          </a:r>
          <a:r>
            <a:rPr lang="en-IN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on Specific subjects</a:t>
          </a:r>
        </a:p>
        <a:p>
          <a:pPr algn="l"/>
          <a:endParaRPr lang="en-IN" sz="1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algn="l"/>
          <a:r>
            <a:rPr lang="en-IN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PGDMM</a:t>
          </a:r>
          <a:r>
            <a:rPr lang="en-IN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/ </a:t>
          </a:r>
          <a:r>
            <a:rPr lang="en-IN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PGDSCM &amp;L</a:t>
          </a:r>
          <a:endParaRPr lang="en-IN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A3AB21-8BA3-4575-B328-A4C8947708D9}" type="parTrans" cxnId="{8CEDCE9A-423E-4803-80DA-D8A546DA8839}">
      <dgm:prSet/>
      <dgm:spPr/>
      <dgm:t>
        <a:bodyPr/>
        <a:lstStyle/>
        <a:p>
          <a:endParaRPr lang="en-IN"/>
        </a:p>
      </dgm:t>
    </dgm:pt>
    <dgm:pt modelId="{27559BB5-D984-4E0A-B0B3-5D1E5E7C1596}" type="sibTrans" cxnId="{8CEDCE9A-423E-4803-80DA-D8A546DA8839}">
      <dgm:prSet/>
      <dgm:spPr/>
      <dgm:t>
        <a:bodyPr/>
        <a:lstStyle/>
        <a:p>
          <a:endParaRPr lang="en-IN"/>
        </a:p>
      </dgm:t>
    </dgm:pt>
    <dgm:pt modelId="{FD3642C4-38D1-4553-87B1-4B32824963E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4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Research</a:t>
          </a:r>
        </a:p>
        <a:p>
          <a:pPr>
            <a:buNone/>
          </a:pPr>
          <a:r>
            <a:rPr lang="en-US" sz="14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- Center for Research in Materials Management (</a:t>
          </a:r>
          <a:r>
            <a:rPr lang="en-US" sz="1400" kern="1200" dirty="0">
              <a:solidFill>
                <a:srgbClr val="CC00C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CRIMM</a:t>
          </a:r>
          <a:r>
            <a:rPr lang="en-US" sz="1400" b="1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) </a:t>
          </a:r>
          <a:r>
            <a:rPr lang="en-US" sz="14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at Kolkata ,a joint venture with Techno India University.</a:t>
          </a:r>
          <a:r>
            <a:rPr lang="en-US" sz="1400" kern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 </a:t>
          </a:r>
          <a:endParaRPr lang="en-IN" sz="1300" kern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21E07E-D6C8-4BDB-8469-58BD632A05CF}" type="parTrans" cxnId="{5AB05EA0-FC57-4966-A949-9699DE2918FE}">
      <dgm:prSet/>
      <dgm:spPr/>
      <dgm:t>
        <a:bodyPr/>
        <a:lstStyle/>
        <a:p>
          <a:endParaRPr lang="en-IN"/>
        </a:p>
      </dgm:t>
    </dgm:pt>
    <dgm:pt modelId="{932884D2-EDFA-4429-82A0-398FAEBF67FA}" type="sibTrans" cxnId="{5AB05EA0-FC57-4966-A949-9699DE2918FE}">
      <dgm:prSet/>
      <dgm:spPr/>
      <dgm:t>
        <a:bodyPr/>
        <a:lstStyle/>
        <a:p>
          <a:endParaRPr lang="en-IN"/>
        </a:p>
      </dgm:t>
    </dgm:pt>
    <dgm:pt modelId="{DF31E7C8-B7E0-484A-A6BF-8F31372E0DA9}">
      <dgm:prSet phldrT="[Text]" phldr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IN" sz="1000" kern="1200" dirty="0"/>
        </a:p>
      </dgm:t>
    </dgm:pt>
    <dgm:pt modelId="{74041A3A-93E3-460E-80AD-EE7C35F8DF40}" type="parTrans" cxnId="{4664A652-0008-4D1C-AD62-A6B2F4F3806D}">
      <dgm:prSet/>
      <dgm:spPr/>
      <dgm:t>
        <a:bodyPr/>
        <a:lstStyle/>
        <a:p>
          <a:endParaRPr lang="en-IN"/>
        </a:p>
      </dgm:t>
    </dgm:pt>
    <dgm:pt modelId="{2F758D10-9168-462A-AF3D-00C2D81370F4}" type="sibTrans" cxnId="{4664A652-0008-4D1C-AD62-A6B2F4F3806D}">
      <dgm:prSet/>
      <dgm:spPr/>
      <dgm:t>
        <a:bodyPr/>
        <a:lstStyle/>
        <a:p>
          <a:endParaRPr lang="en-IN"/>
        </a:p>
      </dgm:t>
    </dgm:pt>
    <dgm:pt modelId="{4703AF57-C6EA-4030-A247-9D08C5302341}">
      <dgm:prSet phldrT="[Text]" phldr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IN" sz="1200" kern="1200" dirty="0"/>
        </a:p>
      </dgm:t>
    </dgm:pt>
    <dgm:pt modelId="{62456564-F3C3-4E02-8927-D873CFD4E53C}" type="parTrans" cxnId="{60E2EFD7-D2B9-4ED2-99C3-31588D0558DB}">
      <dgm:prSet/>
      <dgm:spPr/>
      <dgm:t>
        <a:bodyPr/>
        <a:lstStyle/>
        <a:p>
          <a:endParaRPr lang="en-IN"/>
        </a:p>
      </dgm:t>
    </dgm:pt>
    <dgm:pt modelId="{639B22EC-F165-4A91-9E52-971D256D15AF}" type="sibTrans" cxnId="{60E2EFD7-D2B9-4ED2-99C3-31588D0558DB}">
      <dgm:prSet/>
      <dgm:spPr/>
      <dgm:t>
        <a:bodyPr/>
        <a:lstStyle/>
        <a:p>
          <a:endParaRPr lang="en-IN"/>
        </a:p>
      </dgm:t>
    </dgm:pt>
    <dgm:pt modelId="{9B659367-5F5D-4797-8207-EF7C0317B44C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b="1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Membership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Fellow Member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Member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Associate Member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Institutional Member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Large scale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Small Scale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Life Member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Life Fellow Member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Student Member</a:t>
          </a:r>
          <a:endParaRPr lang="en-IN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22734F-C393-42E0-B325-7BD64B1960B1}" type="sibTrans" cxnId="{A1AEA8E4-9267-4677-8F62-4F59D8CCEAAD}">
      <dgm:prSet/>
      <dgm:spPr/>
      <dgm:t>
        <a:bodyPr/>
        <a:lstStyle/>
        <a:p>
          <a:endParaRPr lang="en-IN"/>
        </a:p>
      </dgm:t>
    </dgm:pt>
    <dgm:pt modelId="{8E510C0E-254E-40DA-AF4E-04EC68AC0864}" type="parTrans" cxnId="{A1AEA8E4-9267-4677-8F62-4F59D8CCEAAD}">
      <dgm:prSet/>
      <dgm:spPr/>
      <dgm:t>
        <a:bodyPr/>
        <a:lstStyle/>
        <a:p>
          <a:endParaRPr lang="en-IN"/>
        </a:p>
      </dgm:t>
    </dgm:pt>
    <dgm:pt modelId="{D5BE5E1C-6CB8-4BAE-8C89-A3681DE1AFAC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b="1" kern="1200" dirty="0">
              <a:solidFill>
                <a:srgbClr val="CC00CC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Contact</a:t>
          </a:r>
          <a:endParaRPr lang="en-IN" sz="1200" kern="1200" dirty="0"/>
        </a:p>
      </dgm:t>
    </dgm:pt>
    <dgm:pt modelId="{9A7B23A3-6311-4BFF-8E3D-6B1D200138E4}" type="parTrans" cxnId="{399418E4-E6C6-4E63-82AE-1E0CC212D49F}">
      <dgm:prSet/>
      <dgm:spPr/>
      <dgm:t>
        <a:bodyPr/>
        <a:lstStyle/>
        <a:p>
          <a:endParaRPr lang="en-IN"/>
        </a:p>
      </dgm:t>
    </dgm:pt>
    <dgm:pt modelId="{7B13157D-5DE0-4BA5-BF8E-5ECE62E654C3}" type="sibTrans" cxnId="{399418E4-E6C6-4E63-82AE-1E0CC212D49F}">
      <dgm:prSet/>
      <dgm:spPr/>
      <dgm:t>
        <a:bodyPr/>
        <a:lstStyle/>
        <a:p>
          <a:endParaRPr lang="en-IN"/>
        </a:p>
      </dgm:t>
    </dgm:pt>
    <dgm:pt modelId="{9FD403B3-C36B-467D-AC64-8BB1D8139010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b="1" kern="1200" dirty="0">
              <a:solidFill>
                <a:srgbClr val="CC00C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Nagaraj</a:t>
          </a:r>
          <a:r>
            <a:rPr lang="en-US" sz="1200" b="1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</a:t>
          </a:r>
          <a:r>
            <a:rPr lang="en-US" sz="1200" b="1" kern="1200" dirty="0">
              <a:solidFill>
                <a:srgbClr val="CC00C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SM</a:t>
          </a:r>
          <a:endParaRPr lang="en-IN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776BC1-86EA-4155-8217-88D75FBB310D}" type="parTrans" cxnId="{BB489EF1-0FC0-4B1E-B207-FE77F3B4ACC1}">
      <dgm:prSet/>
      <dgm:spPr/>
      <dgm:t>
        <a:bodyPr/>
        <a:lstStyle/>
        <a:p>
          <a:endParaRPr lang="en-IN"/>
        </a:p>
      </dgm:t>
    </dgm:pt>
    <dgm:pt modelId="{E975322E-72F7-4A01-8B49-047AFD0DA0D3}" type="sibTrans" cxnId="{BB489EF1-0FC0-4B1E-B207-FE77F3B4ACC1}">
      <dgm:prSet/>
      <dgm:spPr/>
      <dgm:t>
        <a:bodyPr/>
        <a:lstStyle/>
        <a:p>
          <a:endParaRPr lang="en-IN"/>
        </a:p>
      </dgm:t>
    </dgm:pt>
    <dgm:pt modelId="{271B50E7-E521-4539-AFDE-318CEC635AD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Phone:</a:t>
          </a:r>
          <a:r>
            <a:rPr lang="en-US" sz="12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</a:t>
          </a:r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25327251 /52  </a:t>
          </a:r>
        </a:p>
      </dgm:t>
    </dgm:pt>
    <dgm:pt modelId="{57FB6D98-E734-4B31-B10B-540DA6457092}" type="parTrans" cxnId="{9809FB10-18F4-4E4A-9328-A2B018CAA0CF}">
      <dgm:prSet/>
      <dgm:spPr/>
      <dgm:t>
        <a:bodyPr/>
        <a:lstStyle/>
        <a:p>
          <a:endParaRPr lang="en-IN"/>
        </a:p>
      </dgm:t>
    </dgm:pt>
    <dgm:pt modelId="{BCA2D768-1CAD-4E28-8A60-3C2919748057}" type="sibTrans" cxnId="{9809FB10-18F4-4E4A-9328-A2B018CAA0CF}">
      <dgm:prSet/>
      <dgm:spPr/>
      <dgm:t>
        <a:bodyPr/>
        <a:lstStyle/>
        <a:p>
          <a:endParaRPr lang="en-IN"/>
        </a:p>
      </dgm:t>
    </dgm:pt>
    <dgm:pt modelId="{428F22DB-4BA7-4BCB-BA10-63015274AD6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Tele Fax: 25327253</a:t>
          </a:r>
          <a:endParaRPr lang="en-IN" sz="1200" dirty="0">
            <a:solidFill>
              <a:srgbClr val="002060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4D91E05A-B943-41AD-BD26-16E43C3DF054}" type="parTrans" cxnId="{B8AA5464-7F4F-4755-9D83-EA7A115C17FF}">
      <dgm:prSet/>
      <dgm:spPr/>
      <dgm:t>
        <a:bodyPr/>
        <a:lstStyle/>
        <a:p>
          <a:endParaRPr lang="en-IN"/>
        </a:p>
      </dgm:t>
    </dgm:pt>
    <dgm:pt modelId="{E8493E87-978B-4D4B-8FA9-B8DFAD986BA4}" type="sibTrans" cxnId="{B8AA5464-7F4F-4755-9D83-EA7A115C17FF}">
      <dgm:prSet/>
      <dgm:spPr/>
      <dgm:t>
        <a:bodyPr/>
        <a:lstStyle/>
        <a:p>
          <a:endParaRPr lang="en-IN"/>
        </a:p>
      </dgm:t>
    </dgm:pt>
    <dgm:pt modelId="{01E0F3CA-A29E-4D81-BD47-39D8498FF81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Mobile:  9900862486, 	      	    9972441466</a:t>
          </a:r>
          <a:endParaRPr lang="en-IN" sz="1200" dirty="0">
            <a:solidFill>
              <a:srgbClr val="002060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DBED309E-D778-4E53-BB77-664E6ABD20E4}" type="parTrans" cxnId="{60B6E589-84B9-47B9-AAFE-B6285EC4A756}">
      <dgm:prSet/>
      <dgm:spPr/>
      <dgm:t>
        <a:bodyPr/>
        <a:lstStyle/>
        <a:p>
          <a:endParaRPr lang="en-IN"/>
        </a:p>
      </dgm:t>
    </dgm:pt>
    <dgm:pt modelId="{D4A7F879-2EBE-4507-94BB-7074714C6F9C}" type="sibTrans" cxnId="{60B6E589-84B9-47B9-AAFE-B6285EC4A756}">
      <dgm:prSet/>
      <dgm:spPr/>
      <dgm:t>
        <a:bodyPr/>
        <a:lstStyle/>
        <a:p>
          <a:endParaRPr lang="en-IN"/>
        </a:p>
      </dgm:t>
    </dgm:pt>
    <dgm:pt modelId="{D376C86B-BFAE-4C34-93AA-22CBE193B46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e-mail    </a:t>
          </a:r>
          <a:r>
            <a:rPr lang="en-US" sz="1200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nagaraj.sm@iimmbangalore.org</a:t>
          </a:r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	</a:t>
          </a:r>
        </a:p>
      </dgm:t>
    </dgm:pt>
    <dgm:pt modelId="{AC85A915-C48B-437A-BBF3-7B68A509DF2F}" type="parTrans" cxnId="{2DC54F0C-0A32-42D4-9289-B4A84B7F9717}">
      <dgm:prSet/>
      <dgm:spPr/>
      <dgm:t>
        <a:bodyPr/>
        <a:lstStyle/>
        <a:p>
          <a:endParaRPr lang="en-IN"/>
        </a:p>
      </dgm:t>
    </dgm:pt>
    <dgm:pt modelId="{1C31B642-1A43-459B-981E-A21B486235ED}" type="sibTrans" cxnId="{2DC54F0C-0A32-42D4-9289-B4A84B7F9717}">
      <dgm:prSet/>
      <dgm:spPr/>
      <dgm:t>
        <a:bodyPr/>
        <a:lstStyle/>
        <a:p>
          <a:endParaRPr lang="en-IN"/>
        </a:p>
      </dgm:t>
    </dgm:pt>
    <dgm:pt modelId="{34E14EF3-ED5D-427E-8DAF-A1D7BECC3A7B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iimmbg@airtelmail.in</a:t>
          </a:r>
          <a:endParaRPr lang="en-IN" sz="1200" dirty="0">
            <a:solidFill>
              <a:srgbClr val="002060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BEF6B7D3-5028-4F1C-8A90-0909B3CFE00D}" type="parTrans" cxnId="{2699F2EA-0E6E-40D2-BA4B-0562A55EB927}">
      <dgm:prSet/>
      <dgm:spPr/>
      <dgm:t>
        <a:bodyPr/>
        <a:lstStyle/>
        <a:p>
          <a:endParaRPr lang="en-IN"/>
        </a:p>
      </dgm:t>
    </dgm:pt>
    <dgm:pt modelId="{15A03F4A-B7A4-4A9C-B54C-46370EBA5EF5}" type="sibTrans" cxnId="{2699F2EA-0E6E-40D2-BA4B-0562A55EB927}">
      <dgm:prSet/>
      <dgm:spPr/>
      <dgm:t>
        <a:bodyPr/>
        <a:lstStyle/>
        <a:p>
          <a:endParaRPr lang="en-IN"/>
        </a:p>
      </dgm:t>
    </dgm:pt>
    <dgm:pt modelId="{9DDAFD85-4386-4F43-BB29-09E61B4464FC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Web:  	</a:t>
          </a:r>
          <a:r>
            <a:rPr lang="en-US" sz="1200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www.iimm.org</a:t>
          </a:r>
          <a:r>
            <a:rPr lang="en-US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 &amp;</a:t>
          </a:r>
        </a:p>
      </dgm:t>
    </dgm:pt>
    <dgm:pt modelId="{F167C3AC-606D-4E93-B891-03F67DD542A6}" type="parTrans" cxnId="{48768426-FB73-4009-998F-ECECD015B526}">
      <dgm:prSet/>
      <dgm:spPr/>
      <dgm:t>
        <a:bodyPr/>
        <a:lstStyle/>
        <a:p>
          <a:endParaRPr lang="en-IN"/>
        </a:p>
      </dgm:t>
    </dgm:pt>
    <dgm:pt modelId="{3F524CDA-C6AD-4BE3-A954-D81F034CFF15}" type="sibTrans" cxnId="{48768426-FB73-4009-998F-ECECD015B526}">
      <dgm:prSet/>
      <dgm:spPr/>
      <dgm:t>
        <a:bodyPr/>
        <a:lstStyle/>
        <a:p>
          <a:endParaRPr lang="en-IN"/>
        </a:p>
      </dgm:t>
    </dgm:pt>
    <dgm:pt modelId="{1CF69832-CF16-4F39-8280-AD668C76BA4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200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www.iimmbangalore.org</a:t>
          </a:r>
          <a:endParaRPr lang="en-IN" sz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95478C-4539-4466-B4D1-D723E8BBA96A}" type="parTrans" cxnId="{A88B8F97-07C8-4D2E-805A-B552E4949E03}">
      <dgm:prSet/>
      <dgm:spPr/>
      <dgm:t>
        <a:bodyPr/>
        <a:lstStyle/>
        <a:p>
          <a:endParaRPr lang="en-IN"/>
        </a:p>
      </dgm:t>
    </dgm:pt>
    <dgm:pt modelId="{883963CA-6177-4DE9-B1C9-A1D00066A398}" type="sibTrans" cxnId="{A88B8F97-07C8-4D2E-805A-B552E4949E03}">
      <dgm:prSet/>
      <dgm:spPr/>
      <dgm:t>
        <a:bodyPr/>
        <a:lstStyle/>
        <a:p>
          <a:endParaRPr lang="en-IN"/>
        </a:p>
      </dgm:t>
    </dgm:pt>
    <dgm:pt modelId="{A3E93605-33CC-4E5C-80BE-ADFD9E6091CC}" type="pres">
      <dgm:prSet presAssocID="{81792D49-9725-42E7-815F-7DBA9A0B2254}" presName="Name0" presStyleCnt="0">
        <dgm:presLayoutVars>
          <dgm:dir/>
          <dgm:resizeHandles val="exact"/>
        </dgm:presLayoutVars>
      </dgm:prSet>
      <dgm:spPr/>
    </dgm:pt>
    <dgm:pt modelId="{373F77A5-C75E-4ED6-B8CF-956211B48272}" type="pres">
      <dgm:prSet presAssocID="{F23F2661-F63F-4599-9CB5-7EC8A11123A1}" presName="composite" presStyleCnt="0"/>
      <dgm:spPr/>
    </dgm:pt>
    <dgm:pt modelId="{E9C99D53-B366-45CB-B59E-DF04445024DD}" type="pres">
      <dgm:prSet presAssocID="{F23F2661-F63F-4599-9CB5-7EC8A11123A1}" presName="imagSh" presStyleLbl="bgImgPlace1" presStyleIdx="0" presStyleCnt="4" custLinFactNeighborX="5545" custLinFactNeighborY="-29572"/>
      <dgm:spPr>
        <a:blipFill rotWithShape="1">
          <a:blip xmlns:r="http://schemas.openxmlformats.org/officeDocument/2006/relationships" r:embed="rId4"/>
          <a:srcRect/>
          <a:stretch>
            <a:fillRect l="-54000" r="-54000"/>
          </a:stretch>
        </a:blipFill>
      </dgm:spPr>
    </dgm:pt>
    <dgm:pt modelId="{A8CCBD41-88AC-48BC-9715-25B14925FE6B}" type="pres">
      <dgm:prSet presAssocID="{F23F2661-F63F-4599-9CB5-7EC8A11123A1}" presName="txNode" presStyleLbl="node1" presStyleIdx="0" presStyleCnt="4" custScaleX="120291" custScaleY="114087">
        <dgm:presLayoutVars>
          <dgm:bulletEnabled val="1"/>
        </dgm:presLayoutVars>
      </dgm:prSet>
      <dgm:spPr/>
    </dgm:pt>
    <dgm:pt modelId="{3EE6B030-A45E-4984-BE13-0EA18194D259}" type="pres">
      <dgm:prSet presAssocID="{27559BB5-D984-4E0A-B0B3-5D1E5E7C1596}" presName="sibTrans" presStyleLbl="sibTrans2D1" presStyleIdx="0" presStyleCnt="3" custLinFactNeighborX="16497" custLinFactNeighborY="-3922"/>
      <dgm:spPr/>
    </dgm:pt>
    <dgm:pt modelId="{C2FEE45B-D9B8-44EE-A6F4-827312E74B54}" type="pres">
      <dgm:prSet presAssocID="{27559BB5-D984-4E0A-B0B3-5D1E5E7C1596}" presName="connTx" presStyleLbl="sibTrans2D1" presStyleIdx="0" presStyleCnt="3"/>
      <dgm:spPr/>
    </dgm:pt>
    <dgm:pt modelId="{25BEC4FD-40FA-465C-888F-F587F6176CB7}" type="pres">
      <dgm:prSet presAssocID="{FD3642C4-38D1-4553-87B1-4B32824963E1}" presName="composite" presStyleCnt="0"/>
      <dgm:spPr/>
    </dgm:pt>
    <dgm:pt modelId="{BFDE0619-F059-4281-9D77-9316D1851FF9}" type="pres">
      <dgm:prSet presAssocID="{FD3642C4-38D1-4553-87B1-4B32824963E1}" presName="imagSh" presStyleLbl="bgImgPlace1" presStyleIdx="1" presStyleCnt="4" custLinFactNeighborY="-33268"/>
      <dgm:spPr>
        <a:blipFill rotWithShape="1">
          <a:blip xmlns:r="http://schemas.openxmlformats.org/officeDocument/2006/relationships" r:embed="rId5"/>
          <a:srcRect/>
          <a:stretch>
            <a:fillRect l="-43000" r="-43000"/>
          </a:stretch>
        </a:blipFill>
      </dgm:spPr>
    </dgm:pt>
    <dgm:pt modelId="{371EA412-6866-4199-910F-9680D01652E5}" type="pres">
      <dgm:prSet presAssocID="{FD3642C4-38D1-4553-87B1-4B32824963E1}" presName="txNode" presStyleLbl="node1" presStyleIdx="1" presStyleCnt="4">
        <dgm:presLayoutVars>
          <dgm:bulletEnabled val="1"/>
        </dgm:presLayoutVars>
      </dgm:prSet>
      <dgm:spPr/>
    </dgm:pt>
    <dgm:pt modelId="{0EF12C25-2AD9-4A38-9F1A-71FF29513B1B}" type="pres">
      <dgm:prSet presAssocID="{932884D2-EDFA-4429-82A0-398FAEBF67FA}" presName="sibTrans" presStyleLbl="sibTrans2D1" presStyleIdx="1" presStyleCnt="3"/>
      <dgm:spPr/>
    </dgm:pt>
    <dgm:pt modelId="{F2706FE9-6504-4B0E-88D7-D075F74A1B2D}" type="pres">
      <dgm:prSet presAssocID="{932884D2-EDFA-4429-82A0-398FAEBF67FA}" presName="connTx" presStyleLbl="sibTrans2D1" presStyleIdx="1" presStyleCnt="3"/>
      <dgm:spPr/>
    </dgm:pt>
    <dgm:pt modelId="{62FF526E-1123-48B3-93D8-B5839EAF6D3D}" type="pres">
      <dgm:prSet presAssocID="{9B659367-5F5D-4797-8207-EF7C0317B44C}" presName="composite" presStyleCnt="0"/>
      <dgm:spPr/>
    </dgm:pt>
    <dgm:pt modelId="{D34593B0-BC56-4BE3-92E2-48F4A38EEF9D}" type="pres">
      <dgm:prSet presAssocID="{9B659367-5F5D-4797-8207-EF7C0317B44C}" presName="imagSh" presStyleLbl="bgImgPlace1" presStyleIdx="2" presStyleCnt="4" custLinFactNeighborX="1232" custLinFactNeighborY="-23411"/>
      <dgm:spPr>
        <a:blipFill rotWithShape="1">
          <a:blip xmlns:r="http://schemas.openxmlformats.org/officeDocument/2006/relationships" r:embed="rId6"/>
          <a:srcRect/>
          <a:stretch>
            <a:fillRect l="-12000" r="-12000"/>
          </a:stretch>
        </a:blipFill>
      </dgm:spPr>
    </dgm:pt>
    <dgm:pt modelId="{B6082EA4-4C36-4B4C-8C73-08CAC9FDCB21}" type="pres">
      <dgm:prSet presAssocID="{9B659367-5F5D-4797-8207-EF7C0317B44C}" presName="txNode" presStyleLbl="node1" presStyleIdx="2" presStyleCnt="4" custScaleY="147447">
        <dgm:presLayoutVars>
          <dgm:bulletEnabled val="1"/>
        </dgm:presLayoutVars>
      </dgm:prSet>
      <dgm:spPr/>
    </dgm:pt>
    <dgm:pt modelId="{A7795EA6-7091-40EF-8B78-539A3453B972}" type="pres">
      <dgm:prSet presAssocID="{A322734F-C393-42E0-B325-7BD64B1960B1}" presName="sibTrans" presStyleLbl="sibTrans2D1" presStyleIdx="2" presStyleCnt="3"/>
      <dgm:spPr/>
    </dgm:pt>
    <dgm:pt modelId="{734483F6-CDEC-4210-9878-00EAF7F0A41E}" type="pres">
      <dgm:prSet presAssocID="{A322734F-C393-42E0-B325-7BD64B1960B1}" presName="connTx" presStyleLbl="sibTrans2D1" presStyleIdx="2" presStyleCnt="3"/>
      <dgm:spPr/>
    </dgm:pt>
    <dgm:pt modelId="{147E97AF-0892-4EA3-8A2C-DF17A5706713}" type="pres">
      <dgm:prSet presAssocID="{D5BE5E1C-6CB8-4BAE-8C89-A3681DE1AFAC}" presName="composite" presStyleCnt="0"/>
      <dgm:spPr/>
    </dgm:pt>
    <dgm:pt modelId="{E96BF10B-DC0C-4EBC-98E4-0E0DDED20908}" type="pres">
      <dgm:prSet presAssocID="{D5BE5E1C-6CB8-4BAE-8C89-A3681DE1AFAC}" presName="imagSh" presStyleLbl="bgImgPlace1" presStyleIdx="3" presStyleCnt="4" custLinFactNeighborX="-7646" custLinFactNeighborY="-38813"/>
      <dgm:spPr>
        <a:blipFill rotWithShape="1">
          <a:blip xmlns:r="http://schemas.openxmlformats.org/officeDocument/2006/relationships" r:embed="rId7"/>
          <a:srcRect/>
          <a:stretch>
            <a:fillRect l="-12000" r="-12000"/>
          </a:stretch>
        </a:blipFill>
      </dgm:spPr>
    </dgm:pt>
    <dgm:pt modelId="{4496E375-90C1-4FE6-8AB9-54D9613B65D2}" type="pres">
      <dgm:prSet presAssocID="{D5BE5E1C-6CB8-4BAE-8C89-A3681DE1AFAC}" presName="txNode" presStyleLbl="node1" presStyleIdx="3" presStyleCnt="4" custScaleY="118492">
        <dgm:presLayoutVars>
          <dgm:bulletEnabled val="1"/>
        </dgm:presLayoutVars>
      </dgm:prSet>
      <dgm:spPr/>
    </dgm:pt>
  </dgm:ptLst>
  <dgm:cxnLst>
    <dgm:cxn modelId="{A1774801-A976-49B9-99DA-DFC228BFBC96}" type="presOf" srcId="{4703AF57-C6EA-4030-A247-9D08C5302341}" destId="{B6082EA4-4C36-4B4C-8C73-08CAC9FDCB21}" srcOrd="0" destOrd="1" presId="urn:microsoft.com/office/officeart/2005/8/layout/hProcess10"/>
    <dgm:cxn modelId="{BBAB2704-C485-496A-992B-0E41C40B5E6A}" type="presOf" srcId="{932884D2-EDFA-4429-82A0-398FAEBF67FA}" destId="{F2706FE9-6504-4B0E-88D7-D075F74A1B2D}" srcOrd="1" destOrd="0" presId="urn:microsoft.com/office/officeart/2005/8/layout/hProcess10"/>
    <dgm:cxn modelId="{2DC54F0C-0A32-42D4-9289-B4A84B7F9717}" srcId="{D5BE5E1C-6CB8-4BAE-8C89-A3681DE1AFAC}" destId="{D376C86B-BFAE-4C34-93AA-22CBE193B465}" srcOrd="4" destOrd="0" parTransId="{AC85A915-C48B-437A-BBF3-7B68A509DF2F}" sibTransId="{1C31B642-1A43-459B-981E-A21B486235ED}"/>
    <dgm:cxn modelId="{9809FB10-18F4-4E4A-9328-A2B018CAA0CF}" srcId="{D5BE5E1C-6CB8-4BAE-8C89-A3681DE1AFAC}" destId="{271B50E7-E521-4539-AFDE-318CEC635AD5}" srcOrd="1" destOrd="0" parTransId="{57FB6D98-E734-4B31-B10B-540DA6457092}" sibTransId="{BCA2D768-1CAD-4E28-8A60-3C2919748057}"/>
    <dgm:cxn modelId="{8FF81F14-1E35-4224-B793-396CF88E3997}" type="presOf" srcId="{1CF69832-CF16-4F39-8280-AD668C76BA41}" destId="{4496E375-90C1-4FE6-8AB9-54D9613B65D2}" srcOrd="0" destOrd="8" presId="urn:microsoft.com/office/officeart/2005/8/layout/hProcess10"/>
    <dgm:cxn modelId="{A36CFB18-A973-4180-AA8D-4A92480ACD50}" type="presOf" srcId="{DF31E7C8-B7E0-484A-A6BF-8F31372E0DA9}" destId="{371EA412-6866-4199-910F-9680D01652E5}" srcOrd="0" destOrd="1" presId="urn:microsoft.com/office/officeart/2005/8/layout/hProcess10"/>
    <dgm:cxn modelId="{32FC1A20-1C44-4ED2-B039-977859837AE7}" type="presOf" srcId="{271B50E7-E521-4539-AFDE-318CEC635AD5}" destId="{4496E375-90C1-4FE6-8AB9-54D9613B65D2}" srcOrd="0" destOrd="2" presId="urn:microsoft.com/office/officeart/2005/8/layout/hProcess10"/>
    <dgm:cxn modelId="{48768426-FB73-4009-998F-ECECD015B526}" srcId="{D5BE5E1C-6CB8-4BAE-8C89-A3681DE1AFAC}" destId="{9DDAFD85-4386-4F43-BB29-09E61B4464FC}" srcOrd="6" destOrd="0" parTransId="{F167C3AC-606D-4E93-B891-03F67DD542A6}" sibTransId="{3F524CDA-C6AD-4BE3-A954-D81F034CFF15}"/>
    <dgm:cxn modelId="{DEB06032-16C9-4157-876A-4518F1AD7A73}" type="presOf" srcId="{D376C86B-BFAE-4C34-93AA-22CBE193B465}" destId="{4496E375-90C1-4FE6-8AB9-54D9613B65D2}" srcOrd="0" destOrd="5" presId="urn:microsoft.com/office/officeart/2005/8/layout/hProcess10"/>
    <dgm:cxn modelId="{46938B39-B926-4B2E-AB0D-5E74020F4C96}" type="presOf" srcId="{932884D2-EDFA-4429-82A0-398FAEBF67FA}" destId="{0EF12C25-2AD9-4A38-9F1A-71FF29513B1B}" srcOrd="0" destOrd="0" presId="urn:microsoft.com/office/officeart/2005/8/layout/hProcess10"/>
    <dgm:cxn modelId="{CBF28F43-02CF-49DD-A7BA-7F11FE80B29F}" type="presOf" srcId="{9FD403B3-C36B-467D-AC64-8BB1D8139010}" destId="{4496E375-90C1-4FE6-8AB9-54D9613B65D2}" srcOrd="0" destOrd="1" presId="urn:microsoft.com/office/officeart/2005/8/layout/hProcess10"/>
    <dgm:cxn modelId="{B8AA5464-7F4F-4755-9D83-EA7A115C17FF}" srcId="{D5BE5E1C-6CB8-4BAE-8C89-A3681DE1AFAC}" destId="{428F22DB-4BA7-4BCB-BA10-63015274AD6F}" srcOrd="2" destOrd="0" parTransId="{4D91E05A-B943-41AD-BD26-16E43C3DF054}" sibTransId="{E8493E87-978B-4D4B-8FA9-B8DFAD986BA4}"/>
    <dgm:cxn modelId="{8B740E4F-D58E-42B4-995D-A4DD8BF02BB6}" type="presOf" srcId="{81792D49-9725-42E7-815F-7DBA9A0B2254}" destId="{A3E93605-33CC-4E5C-80BE-ADFD9E6091CC}" srcOrd="0" destOrd="0" presId="urn:microsoft.com/office/officeart/2005/8/layout/hProcess10"/>
    <dgm:cxn modelId="{4664A652-0008-4D1C-AD62-A6B2F4F3806D}" srcId="{FD3642C4-38D1-4553-87B1-4B32824963E1}" destId="{DF31E7C8-B7E0-484A-A6BF-8F31372E0DA9}" srcOrd="0" destOrd="0" parTransId="{74041A3A-93E3-460E-80AD-EE7C35F8DF40}" sibTransId="{2F758D10-9168-462A-AF3D-00C2D81370F4}"/>
    <dgm:cxn modelId="{52034777-4CC9-45D0-A3BA-829F213E67A7}" type="presOf" srcId="{FD3642C4-38D1-4553-87B1-4B32824963E1}" destId="{371EA412-6866-4199-910F-9680D01652E5}" srcOrd="0" destOrd="0" presId="urn:microsoft.com/office/officeart/2005/8/layout/hProcess10"/>
    <dgm:cxn modelId="{F3E8355A-42A9-47BC-B118-AB3E173D2708}" type="presOf" srcId="{27559BB5-D984-4E0A-B0B3-5D1E5E7C1596}" destId="{3EE6B030-A45E-4984-BE13-0EA18194D259}" srcOrd="0" destOrd="0" presId="urn:microsoft.com/office/officeart/2005/8/layout/hProcess10"/>
    <dgm:cxn modelId="{E231097E-F0CA-4D13-99F6-613DA3244BFA}" type="presOf" srcId="{9B659367-5F5D-4797-8207-EF7C0317B44C}" destId="{B6082EA4-4C36-4B4C-8C73-08CAC9FDCB21}" srcOrd="0" destOrd="0" presId="urn:microsoft.com/office/officeart/2005/8/layout/hProcess10"/>
    <dgm:cxn modelId="{56404681-A569-487E-9CDE-BE0F40C0074E}" type="presOf" srcId="{01E0F3CA-A29E-4D81-BD47-39D8498FF811}" destId="{4496E375-90C1-4FE6-8AB9-54D9613B65D2}" srcOrd="0" destOrd="4" presId="urn:microsoft.com/office/officeart/2005/8/layout/hProcess10"/>
    <dgm:cxn modelId="{0BC7DA83-78F1-41E0-A74B-B527BC023E99}" type="presOf" srcId="{428F22DB-4BA7-4BCB-BA10-63015274AD6F}" destId="{4496E375-90C1-4FE6-8AB9-54D9613B65D2}" srcOrd="0" destOrd="3" presId="urn:microsoft.com/office/officeart/2005/8/layout/hProcess10"/>
    <dgm:cxn modelId="{60B6E589-84B9-47B9-AAFE-B6285EC4A756}" srcId="{D5BE5E1C-6CB8-4BAE-8C89-A3681DE1AFAC}" destId="{01E0F3CA-A29E-4D81-BD47-39D8498FF811}" srcOrd="3" destOrd="0" parTransId="{DBED309E-D778-4E53-BB77-664E6ABD20E4}" sibTransId="{D4A7F879-2EBE-4507-94BB-7074714C6F9C}"/>
    <dgm:cxn modelId="{508F2B96-F144-4386-AF23-432EDF62F1DB}" type="presOf" srcId="{F23F2661-F63F-4599-9CB5-7EC8A11123A1}" destId="{A8CCBD41-88AC-48BC-9715-25B14925FE6B}" srcOrd="0" destOrd="0" presId="urn:microsoft.com/office/officeart/2005/8/layout/hProcess10"/>
    <dgm:cxn modelId="{A88B8F97-07C8-4D2E-805A-B552E4949E03}" srcId="{D5BE5E1C-6CB8-4BAE-8C89-A3681DE1AFAC}" destId="{1CF69832-CF16-4F39-8280-AD668C76BA41}" srcOrd="7" destOrd="0" parTransId="{2395478C-4539-4466-B4D1-D723E8BBA96A}" sibTransId="{883963CA-6177-4DE9-B1C9-A1D00066A398}"/>
    <dgm:cxn modelId="{8CEDCE9A-423E-4803-80DA-D8A546DA8839}" srcId="{81792D49-9725-42E7-815F-7DBA9A0B2254}" destId="{F23F2661-F63F-4599-9CB5-7EC8A11123A1}" srcOrd="0" destOrd="0" parTransId="{26A3AB21-8BA3-4575-B328-A4C8947708D9}" sibTransId="{27559BB5-D984-4E0A-B0B3-5D1E5E7C1596}"/>
    <dgm:cxn modelId="{5AB05EA0-FC57-4966-A949-9699DE2918FE}" srcId="{81792D49-9725-42E7-815F-7DBA9A0B2254}" destId="{FD3642C4-38D1-4553-87B1-4B32824963E1}" srcOrd="1" destOrd="0" parTransId="{D621E07E-D6C8-4BDB-8469-58BD632A05CF}" sibTransId="{932884D2-EDFA-4429-82A0-398FAEBF67FA}"/>
    <dgm:cxn modelId="{ABE3E1B4-6B9F-48E0-8501-8E0A3E666332}" type="presOf" srcId="{27559BB5-D984-4E0A-B0B3-5D1E5E7C1596}" destId="{C2FEE45B-D9B8-44EE-A6F4-827312E74B54}" srcOrd="1" destOrd="0" presId="urn:microsoft.com/office/officeart/2005/8/layout/hProcess10"/>
    <dgm:cxn modelId="{464537C1-33B6-42D2-9BB0-860E729EE870}" type="presOf" srcId="{A322734F-C393-42E0-B325-7BD64B1960B1}" destId="{A7795EA6-7091-40EF-8B78-539A3453B972}" srcOrd="0" destOrd="0" presId="urn:microsoft.com/office/officeart/2005/8/layout/hProcess10"/>
    <dgm:cxn modelId="{0D7D8EC1-7C20-4B63-96A3-9856622825D2}" type="presOf" srcId="{34E14EF3-ED5D-427E-8DAF-A1D7BECC3A7B}" destId="{4496E375-90C1-4FE6-8AB9-54D9613B65D2}" srcOrd="0" destOrd="6" presId="urn:microsoft.com/office/officeart/2005/8/layout/hProcess10"/>
    <dgm:cxn modelId="{60E2EFD7-D2B9-4ED2-99C3-31588D0558DB}" srcId="{9B659367-5F5D-4797-8207-EF7C0317B44C}" destId="{4703AF57-C6EA-4030-A247-9D08C5302341}" srcOrd="0" destOrd="0" parTransId="{62456564-F3C3-4E02-8927-D873CFD4E53C}" sibTransId="{639B22EC-F165-4A91-9E52-971D256D15AF}"/>
    <dgm:cxn modelId="{6BFB84E1-F934-4E45-AAE8-B58BBC7EF323}" type="presOf" srcId="{9DDAFD85-4386-4F43-BB29-09E61B4464FC}" destId="{4496E375-90C1-4FE6-8AB9-54D9613B65D2}" srcOrd="0" destOrd="7" presId="urn:microsoft.com/office/officeart/2005/8/layout/hProcess10"/>
    <dgm:cxn modelId="{399418E4-E6C6-4E63-82AE-1E0CC212D49F}" srcId="{81792D49-9725-42E7-815F-7DBA9A0B2254}" destId="{D5BE5E1C-6CB8-4BAE-8C89-A3681DE1AFAC}" srcOrd="3" destOrd="0" parTransId="{9A7B23A3-6311-4BFF-8E3D-6B1D200138E4}" sibTransId="{7B13157D-5DE0-4BA5-BF8E-5ECE62E654C3}"/>
    <dgm:cxn modelId="{A1AEA8E4-9267-4677-8F62-4F59D8CCEAAD}" srcId="{81792D49-9725-42E7-815F-7DBA9A0B2254}" destId="{9B659367-5F5D-4797-8207-EF7C0317B44C}" srcOrd="2" destOrd="0" parTransId="{8E510C0E-254E-40DA-AF4E-04EC68AC0864}" sibTransId="{A322734F-C393-42E0-B325-7BD64B1960B1}"/>
    <dgm:cxn modelId="{2699F2EA-0E6E-40D2-BA4B-0562A55EB927}" srcId="{D5BE5E1C-6CB8-4BAE-8C89-A3681DE1AFAC}" destId="{34E14EF3-ED5D-427E-8DAF-A1D7BECC3A7B}" srcOrd="5" destOrd="0" parTransId="{BEF6B7D3-5028-4F1C-8A90-0909B3CFE00D}" sibTransId="{15A03F4A-B7A4-4A9C-B54C-46370EBA5EF5}"/>
    <dgm:cxn modelId="{E7D90CF0-FB2D-468B-AFB1-57A71D5B86BF}" type="presOf" srcId="{D5BE5E1C-6CB8-4BAE-8C89-A3681DE1AFAC}" destId="{4496E375-90C1-4FE6-8AB9-54D9613B65D2}" srcOrd="0" destOrd="0" presId="urn:microsoft.com/office/officeart/2005/8/layout/hProcess10"/>
    <dgm:cxn modelId="{BB489EF1-0FC0-4B1E-B207-FE77F3B4ACC1}" srcId="{D5BE5E1C-6CB8-4BAE-8C89-A3681DE1AFAC}" destId="{9FD403B3-C36B-467D-AC64-8BB1D8139010}" srcOrd="0" destOrd="0" parTransId="{58776BC1-86EA-4155-8217-88D75FBB310D}" sibTransId="{E975322E-72F7-4A01-8B49-047AFD0DA0D3}"/>
    <dgm:cxn modelId="{5EC3B9F8-D1CE-472C-AD39-D1017A082828}" type="presOf" srcId="{A322734F-C393-42E0-B325-7BD64B1960B1}" destId="{734483F6-CDEC-4210-9878-00EAF7F0A41E}" srcOrd="1" destOrd="0" presId="urn:microsoft.com/office/officeart/2005/8/layout/hProcess10"/>
    <dgm:cxn modelId="{84276B8A-D999-47ED-87C5-755E0D02B440}" type="presParOf" srcId="{A3E93605-33CC-4E5C-80BE-ADFD9E6091CC}" destId="{373F77A5-C75E-4ED6-B8CF-956211B48272}" srcOrd="0" destOrd="0" presId="urn:microsoft.com/office/officeart/2005/8/layout/hProcess10"/>
    <dgm:cxn modelId="{3B1C72ED-0462-44A3-8010-FA24C5B7E68D}" type="presParOf" srcId="{373F77A5-C75E-4ED6-B8CF-956211B48272}" destId="{E9C99D53-B366-45CB-B59E-DF04445024DD}" srcOrd="0" destOrd="0" presId="urn:microsoft.com/office/officeart/2005/8/layout/hProcess10"/>
    <dgm:cxn modelId="{D2E983A7-A972-44D7-A119-2CF930E2C302}" type="presParOf" srcId="{373F77A5-C75E-4ED6-B8CF-956211B48272}" destId="{A8CCBD41-88AC-48BC-9715-25B14925FE6B}" srcOrd="1" destOrd="0" presId="urn:microsoft.com/office/officeart/2005/8/layout/hProcess10"/>
    <dgm:cxn modelId="{A423943E-D2AB-4F4F-98BB-2330417172DB}" type="presParOf" srcId="{A3E93605-33CC-4E5C-80BE-ADFD9E6091CC}" destId="{3EE6B030-A45E-4984-BE13-0EA18194D259}" srcOrd="1" destOrd="0" presId="urn:microsoft.com/office/officeart/2005/8/layout/hProcess10"/>
    <dgm:cxn modelId="{25F69243-B001-4B06-898C-6DEA49EEA26D}" type="presParOf" srcId="{3EE6B030-A45E-4984-BE13-0EA18194D259}" destId="{C2FEE45B-D9B8-44EE-A6F4-827312E74B54}" srcOrd="0" destOrd="0" presId="urn:microsoft.com/office/officeart/2005/8/layout/hProcess10"/>
    <dgm:cxn modelId="{9BA3271B-486E-45C7-AA0F-7C5E10016EB4}" type="presParOf" srcId="{A3E93605-33CC-4E5C-80BE-ADFD9E6091CC}" destId="{25BEC4FD-40FA-465C-888F-F587F6176CB7}" srcOrd="2" destOrd="0" presId="urn:microsoft.com/office/officeart/2005/8/layout/hProcess10"/>
    <dgm:cxn modelId="{A0550879-1A22-4A2D-861A-70EA1836A7CF}" type="presParOf" srcId="{25BEC4FD-40FA-465C-888F-F587F6176CB7}" destId="{BFDE0619-F059-4281-9D77-9316D1851FF9}" srcOrd="0" destOrd="0" presId="urn:microsoft.com/office/officeart/2005/8/layout/hProcess10"/>
    <dgm:cxn modelId="{4FB25E62-CD10-4D52-8C99-5A14E48B499F}" type="presParOf" srcId="{25BEC4FD-40FA-465C-888F-F587F6176CB7}" destId="{371EA412-6866-4199-910F-9680D01652E5}" srcOrd="1" destOrd="0" presId="urn:microsoft.com/office/officeart/2005/8/layout/hProcess10"/>
    <dgm:cxn modelId="{A8961228-1832-4110-8F89-8F2FA0261A05}" type="presParOf" srcId="{A3E93605-33CC-4E5C-80BE-ADFD9E6091CC}" destId="{0EF12C25-2AD9-4A38-9F1A-71FF29513B1B}" srcOrd="3" destOrd="0" presId="urn:microsoft.com/office/officeart/2005/8/layout/hProcess10"/>
    <dgm:cxn modelId="{500167A3-ADF7-42F0-8083-365A113F3781}" type="presParOf" srcId="{0EF12C25-2AD9-4A38-9F1A-71FF29513B1B}" destId="{F2706FE9-6504-4B0E-88D7-D075F74A1B2D}" srcOrd="0" destOrd="0" presId="urn:microsoft.com/office/officeart/2005/8/layout/hProcess10"/>
    <dgm:cxn modelId="{0A3BEA21-4915-44E8-A9B2-B182ABF6CFC1}" type="presParOf" srcId="{A3E93605-33CC-4E5C-80BE-ADFD9E6091CC}" destId="{62FF526E-1123-48B3-93D8-B5839EAF6D3D}" srcOrd="4" destOrd="0" presId="urn:microsoft.com/office/officeart/2005/8/layout/hProcess10"/>
    <dgm:cxn modelId="{E17A88C1-8D8E-47E5-927C-77B9CDD13FF6}" type="presParOf" srcId="{62FF526E-1123-48B3-93D8-B5839EAF6D3D}" destId="{D34593B0-BC56-4BE3-92E2-48F4A38EEF9D}" srcOrd="0" destOrd="0" presId="urn:microsoft.com/office/officeart/2005/8/layout/hProcess10"/>
    <dgm:cxn modelId="{9B4C764C-9C5D-4C29-9C9B-2A95F8333DB8}" type="presParOf" srcId="{62FF526E-1123-48B3-93D8-B5839EAF6D3D}" destId="{B6082EA4-4C36-4B4C-8C73-08CAC9FDCB21}" srcOrd="1" destOrd="0" presId="urn:microsoft.com/office/officeart/2005/8/layout/hProcess10"/>
    <dgm:cxn modelId="{6FE6EFFC-9B2B-45E8-A3BA-49A305E7D1E4}" type="presParOf" srcId="{A3E93605-33CC-4E5C-80BE-ADFD9E6091CC}" destId="{A7795EA6-7091-40EF-8B78-539A3453B972}" srcOrd="5" destOrd="0" presId="urn:microsoft.com/office/officeart/2005/8/layout/hProcess10"/>
    <dgm:cxn modelId="{6BDF8F42-0628-46CD-91AC-6D216D40A680}" type="presParOf" srcId="{A7795EA6-7091-40EF-8B78-539A3453B972}" destId="{734483F6-CDEC-4210-9878-00EAF7F0A41E}" srcOrd="0" destOrd="0" presId="urn:microsoft.com/office/officeart/2005/8/layout/hProcess10"/>
    <dgm:cxn modelId="{A0CDC3F4-5553-45CE-980E-6025B728D491}" type="presParOf" srcId="{A3E93605-33CC-4E5C-80BE-ADFD9E6091CC}" destId="{147E97AF-0892-4EA3-8A2C-DF17A5706713}" srcOrd="6" destOrd="0" presId="urn:microsoft.com/office/officeart/2005/8/layout/hProcess10"/>
    <dgm:cxn modelId="{068CF4C2-1261-49D5-A50E-45DF0C3433E0}" type="presParOf" srcId="{147E97AF-0892-4EA3-8A2C-DF17A5706713}" destId="{E96BF10B-DC0C-4EBC-98E4-0E0DDED20908}" srcOrd="0" destOrd="0" presId="urn:microsoft.com/office/officeart/2005/8/layout/hProcess10"/>
    <dgm:cxn modelId="{2D8DB302-57FD-4F70-9DDC-FD6BCAF4C4F3}" type="presParOf" srcId="{147E97AF-0892-4EA3-8A2C-DF17A5706713}" destId="{4496E375-90C1-4FE6-8AB9-54D9613B65D2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B15685-C113-4146-B5D0-837DD006BD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A538E63-5ED7-4A6B-B5D7-1BDBE9E5ABA2}">
      <dgm:prSet phldrT="[Text]"/>
      <dgm:spPr/>
      <dgm:t>
        <a:bodyPr/>
        <a:lstStyle/>
        <a:p>
          <a:r>
            <a:rPr lang="en-US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Robert Bosch Engineering &amp; Business Solutions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b="1" dirty="0">
            <a:solidFill>
              <a:schemeClr val="bg1"/>
            </a:solidFill>
          </a:endParaRPr>
        </a:p>
      </dgm:t>
    </dgm:pt>
    <dgm:pt modelId="{EF1180E5-4997-4C52-B99A-E7ADBF2BA4BF}" type="parTrans" cxnId="{1828AE89-C840-4E60-8744-59FA75533C66}">
      <dgm:prSet/>
      <dgm:spPr/>
      <dgm:t>
        <a:bodyPr/>
        <a:lstStyle/>
        <a:p>
          <a:endParaRPr lang="en-IN"/>
        </a:p>
      </dgm:t>
    </dgm:pt>
    <dgm:pt modelId="{BA6806DB-4CF5-45EF-91AC-DB318EED1FAF}" type="sibTrans" cxnId="{1828AE89-C840-4E60-8744-59FA75533C66}">
      <dgm:prSet/>
      <dgm:spPr/>
      <dgm:t>
        <a:bodyPr/>
        <a:lstStyle/>
        <a:p>
          <a:endParaRPr lang="en-IN"/>
        </a:p>
      </dgm:t>
    </dgm:pt>
    <dgm:pt modelId="{ADD45F9C-F625-4682-8CC7-34AA7175EC17}">
      <dgm:prSet phldrT="[Text]"/>
      <dgm:spPr/>
      <dgm:t>
        <a:bodyPr/>
        <a:lstStyle/>
        <a:p>
          <a:r>
            <a:rPr lang="en-IN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Vivekananda College</a:t>
          </a:r>
          <a:r>
            <a: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b="1" dirty="0">
            <a:solidFill>
              <a:schemeClr val="bg1"/>
            </a:solidFill>
          </a:endParaRPr>
        </a:p>
      </dgm:t>
    </dgm:pt>
    <dgm:pt modelId="{FD7C68EC-581E-400B-A3A2-7969CFCF13FF}" type="parTrans" cxnId="{CF5CC77B-DBF4-4C79-8D21-1DA9E0878164}">
      <dgm:prSet/>
      <dgm:spPr/>
      <dgm:t>
        <a:bodyPr/>
        <a:lstStyle/>
        <a:p>
          <a:endParaRPr lang="en-IN"/>
        </a:p>
      </dgm:t>
    </dgm:pt>
    <dgm:pt modelId="{9C339E34-302D-41DC-ABBA-FF430EADA36B}" type="sibTrans" cxnId="{CF5CC77B-DBF4-4C79-8D21-1DA9E0878164}">
      <dgm:prSet/>
      <dgm:spPr/>
      <dgm:t>
        <a:bodyPr/>
        <a:lstStyle/>
        <a:p>
          <a:endParaRPr lang="en-IN"/>
        </a:p>
      </dgm:t>
    </dgm:pt>
    <dgm:pt modelId="{8212EC49-DC21-4739-92E5-523B17142B06}">
      <dgm:prSet phldrT="[Text]"/>
      <dgm:spPr/>
      <dgm:t>
        <a:bodyPr/>
        <a:lstStyle/>
        <a:p>
          <a:r>
            <a:rPr lang="en-IN" b="1" dirty="0">
              <a:solidFill>
                <a:schemeClr val="bg1"/>
              </a:solidFill>
            </a:rPr>
            <a:t>Seshadri Puram College</a:t>
          </a:r>
        </a:p>
      </dgm:t>
    </dgm:pt>
    <dgm:pt modelId="{081CEBF3-199C-4CFA-A181-7B8E9886606E}" type="parTrans" cxnId="{D1EF6A0D-0A4E-4BD1-AD3C-6D1D56651E8C}">
      <dgm:prSet/>
      <dgm:spPr/>
      <dgm:t>
        <a:bodyPr/>
        <a:lstStyle/>
        <a:p>
          <a:endParaRPr lang="en-IN"/>
        </a:p>
      </dgm:t>
    </dgm:pt>
    <dgm:pt modelId="{A1EC49B0-32AC-40E5-BF79-DFF7F4858966}" type="sibTrans" cxnId="{D1EF6A0D-0A4E-4BD1-AD3C-6D1D56651E8C}">
      <dgm:prSet/>
      <dgm:spPr/>
      <dgm:t>
        <a:bodyPr/>
        <a:lstStyle/>
        <a:p>
          <a:endParaRPr lang="en-IN"/>
        </a:p>
      </dgm:t>
    </dgm:pt>
    <dgm:pt modelId="{6A04E142-A936-448C-9E75-A0E2955443D9}" type="pres">
      <dgm:prSet presAssocID="{67B15685-C113-4146-B5D0-837DD006BDFE}" presName="linear" presStyleCnt="0">
        <dgm:presLayoutVars>
          <dgm:animLvl val="lvl"/>
          <dgm:resizeHandles val="exact"/>
        </dgm:presLayoutVars>
      </dgm:prSet>
      <dgm:spPr/>
    </dgm:pt>
    <dgm:pt modelId="{3E36593A-F379-4503-93A1-57FB72539BA9}" type="pres">
      <dgm:prSet presAssocID="{CA538E63-5ED7-4A6B-B5D7-1BDBE9E5AB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9EA2E24-0A33-460B-A762-E54AEF353210}" type="pres">
      <dgm:prSet presAssocID="{BA6806DB-4CF5-45EF-91AC-DB318EED1FAF}" presName="spacer" presStyleCnt="0"/>
      <dgm:spPr/>
    </dgm:pt>
    <dgm:pt modelId="{F78D3A6E-5A8F-48F8-A3CF-E1E46E46A619}" type="pres">
      <dgm:prSet presAssocID="{ADD45F9C-F625-4682-8CC7-34AA7175EC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BEACAB-2118-4627-ACA1-944217EA0EC9}" type="pres">
      <dgm:prSet presAssocID="{9C339E34-302D-41DC-ABBA-FF430EADA36B}" presName="spacer" presStyleCnt="0"/>
      <dgm:spPr/>
    </dgm:pt>
    <dgm:pt modelId="{C88A4BF3-8CE8-48A3-BF6B-3BD15856C1EA}" type="pres">
      <dgm:prSet presAssocID="{8212EC49-DC21-4739-92E5-523B17142B0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4731805-6862-4BD0-8C04-4E1F68BC4F4C}" type="presOf" srcId="{67B15685-C113-4146-B5D0-837DD006BDFE}" destId="{6A04E142-A936-448C-9E75-A0E2955443D9}" srcOrd="0" destOrd="0" presId="urn:microsoft.com/office/officeart/2005/8/layout/vList2"/>
    <dgm:cxn modelId="{5420900C-F761-4CD5-90EC-3F23B7818B28}" type="presOf" srcId="{CA538E63-5ED7-4A6B-B5D7-1BDBE9E5ABA2}" destId="{3E36593A-F379-4503-93A1-57FB72539BA9}" srcOrd="0" destOrd="0" presId="urn:microsoft.com/office/officeart/2005/8/layout/vList2"/>
    <dgm:cxn modelId="{D1EF6A0D-0A4E-4BD1-AD3C-6D1D56651E8C}" srcId="{67B15685-C113-4146-B5D0-837DD006BDFE}" destId="{8212EC49-DC21-4739-92E5-523B17142B06}" srcOrd="2" destOrd="0" parTransId="{081CEBF3-199C-4CFA-A181-7B8E9886606E}" sibTransId="{A1EC49B0-32AC-40E5-BF79-DFF7F4858966}"/>
    <dgm:cxn modelId="{CF5CC77B-DBF4-4C79-8D21-1DA9E0878164}" srcId="{67B15685-C113-4146-B5D0-837DD006BDFE}" destId="{ADD45F9C-F625-4682-8CC7-34AA7175EC17}" srcOrd="1" destOrd="0" parTransId="{FD7C68EC-581E-400B-A3A2-7969CFCF13FF}" sibTransId="{9C339E34-302D-41DC-ABBA-FF430EADA36B}"/>
    <dgm:cxn modelId="{1828AE89-C840-4E60-8744-59FA75533C66}" srcId="{67B15685-C113-4146-B5D0-837DD006BDFE}" destId="{CA538E63-5ED7-4A6B-B5D7-1BDBE9E5ABA2}" srcOrd="0" destOrd="0" parTransId="{EF1180E5-4997-4C52-B99A-E7ADBF2BA4BF}" sibTransId="{BA6806DB-4CF5-45EF-91AC-DB318EED1FAF}"/>
    <dgm:cxn modelId="{5C7768C0-1196-41E0-9BA2-B2060BD79D31}" type="presOf" srcId="{ADD45F9C-F625-4682-8CC7-34AA7175EC17}" destId="{F78D3A6E-5A8F-48F8-A3CF-E1E46E46A619}" srcOrd="0" destOrd="0" presId="urn:microsoft.com/office/officeart/2005/8/layout/vList2"/>
    <dgm:cxn modelId="{244AE7E9-0FCD-4D4E-9738-B28CD490A254}" type="presOf" srcId="{8212EC49-DC21-4739-92E5-523B17142B06}" destId="{C88A4BF3-8CE8-48A3-BF6B-3BD15856C1EA}" srcOrd="0" destOrd="0" presId="urn:microsoft.com/office/officeart/2005/8/layout/vList2"/>
    <dgm:cxn modelId="{DD39425A-C436-4544-91A6-99FC3CC78FD0}" type="presParOf" srcId="{6A04E142-A936-448C-9E75-A0E2955443D9}" destId="{3E36593A-F379-4503-93A1-57FB72539BA9}" srcOrd="0" destOrd="0" presId="urn:microsoft.com/office/officeart/2005/8/layout/vList2"/>
    <dgm:cxn modelId="{BE7A9123-3B93-4E38-B558-08F833EEDCAF}" type="presParOf" srcId="{6A04E142-A936-448C-9E75-A0E2955443D9}" destId="{29EA2E24-0A33-460B-A762-E54AEF353210}" srcOrd="1" destOrd="0" presId="urn:microsoft.com/office/officeart/2005/8/layout/vList2"/>
    <dgm:cxn modelId="{42FCE122-F8EA-498F-9DE6-F0A05F3B8FAB}" type="presParOf" srcId="{6A04E142-A936-448C-9E75-A0E2955443D9}" destId="{F78D3A6E-5A8F-48F8-A3CF-E1E46E46A619}" srcOrd="2" destOrd="0" presId="urn:microsoft.com/office/officeart/2005/8/layout/vList2"/>
    <dgm:cxn modelId="{229AA45D-86D5-4F35-80BE-8DCB84A0220E}" type="presParOf" srcId="{6A04E142-A936-448C-9E75-A0E2955443D9}" destId="{3BBEACAB-2118-4627-ACA1-944217EA0EC9}" srcOrd="3" destOrd="0" presId="urn:microsoft.com/office/officeart/2005/8/layout/vList2"/>
    <dgm:cxn modelId="{D94119C5-BF98-42FB-9855-BC578269F223}" type="presParOf" srcId="{6A04E142-A936-448C-9E75-A0E2955443D9}" destId="{C88A4BF3-8CE8-48A3-BF6B-3BD15856C1E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99D53-B366-45CB-B59E-DF04445024DD}">
      <dsp:nvSpPr>
        <dsp:cNvPr id="0" name=""/>
        <dsp:cNvSpPr/>
      </dsp:nvSpPr>
      <dsp:spPr>
        <a:xfrm>
          <a:off x="6317" y="843272"/>
          <a:ext cx="2753022" cy="27530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30000" r="-30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CBD41-88AC-48BC-9715-25B14925FE6B}">
      <dsp:nvSpPr>
        <dsp:cNvPr id="0" name=""/>
        <dsp:cNvSpPr/>
      </dsp:nvSpPr>
      <dsp:spPr>
        <a:xfrm>
          <a:off x="175175" y="2159740"/>
          <a:ext cx="3311637" cy="342371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rPr>
            <a:t>Professional Development Activities</a:t>
          </a:r>
          <a:endParaRPr lang="en-IN" sz="14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Round </a:t>
          </a: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Table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deliberations.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Study Circle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meetings.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Evening Lecture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Programs.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Young Materials Managers </a:t>
          </a: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Competition.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Regional </a:t>
          </a: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Conferences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Annual National </a:t>
          </a: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Convention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World Congress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of IFPSM.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Supply Chain and Logistics Exposition  </a:t>
          </a: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(SCALE)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- MM Week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/ MM Day Celebrations in April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Complimentary </a:t>
          </a:r>
          <a:r>
            <a:rPr lang="en-US" sz="1300" kern="1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rPr>
            <a:t>Journal f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rom IFPSM and IIMM</a:t>
          </a:r>
          <a:endParaRPr lang="en-IN" sz="1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170" y="2256735"/>
        <a:ext cx="3117647" cy="3229723"/>
      </dsp:txXfrm>
    </dsp:sp>
    <dsp:sp modelId="{3EE6B030-A45E-4984-BE13-0EA18194D259}">
      <dsp:nvSpPr>
        <dsp:cNvPr id="0" name=""/>
        <dsp:cNvSpPr/>
      </dsp:nvSpPr>
      <dsp:spPr>
        <a:xfrm rot="126699">
          <a:off x="3490856" y="1948573"/>
          <a:ext cx="628477" cy="6615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800" kern="1200"/>
        </a:p>
      </dsp:txBody>
      <dsp:txXfrm>
        <a:off x="3490920" y="2077401"/>
        <a:ext cx="439934" cy="396908"/>
      </dsp:txXfrm>
    </dsp:sp>
    <dsp:sp modelId="{BFDE0619-F059-4281-9D77-9316D1851FF9}">
      <dsp:nvSpPr>
        <dsp:cNvPr id="0" name=""/>
        <dsp:cNvSpPr/>
      </dsp:nvSpPr>
      <dsp:spPr>
        <a:xfrm>
          <a:off x="4553769" y="1010945"/>
          <a:ext cx="2753022" cy="27530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EA412-6866-4199-910F-9680D01652E5}">
      <dsp:nvSpPr>
        <dsp:cNvPr id="0" name=""/>
        <dsp:cNvSpPr/>
      </dsp:nvSpPr>
      <dsp:spPr>
        <a:xfrm>
          <a:off x="5001936" y="2662758"/>
          <a:ext cx="2753022" cy="2753022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Consultancy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Consultancy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rPr>
            <a:t>services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in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Materials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Management,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Logistics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Supply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Chain Management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covering detailed study,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interactive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sessions,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recommendations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Manual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preparation,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implementation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300" kern="1200" dirty="0">
              <a:solidFill>
                <a:srgbClr val="CC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monitoring</a:t>
          </a:r>
          <a:r>
            <a:rPr lang="en-US" sz="1300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IN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000" kern="1200" dirty="0"/>
        </a:p>
      </dsp:txBody>
      <dsp:txXfrm>
        <a:off x="5082569" y="2743391"/>
        <a:ext cx="2591756" cy="2591756"/>
      </dsp:txXfrm>
    </dsp:sp>
    <dsp:sp modelId="{0EF12C25-2AD9-4A38-9F1A-71FF29513B1B}">
      <dsp:nvSpPr>
        <dsp:cNvPr id="0" name=""/>
        <dsp:cNvSpPr/>
      </dsp:nvSpPr>
      <dsp:spPr>
        <a:xfrm>
          <a:off x="7837084" y="2056699"/>
          <a:ext cx="530292" cy="6615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800" kern="1200"/>
        </a:p>
      </dsp:txBody>
      <dsp:txXfrm>
        <a:off x="7837084" y="2189001"/>
        <a:ext cx="371204" cy="396908"/>
      </dsp:txXfrm>
    </dsp:sp>
    <dsp:sp modelId="{D34593B0-BC56-4BE3-92E2-48F4A38EEF9D}">
      <dsp:nvSpPr>
        <dsp:cNvPr id="0" name=""/>
        <dsp:cNvSpPr/>
      </dsp:nvSpPr>
      <dsp:spPr>
        <a:xfrm>
          <a:off x="8821914" y="1010945"/>
          <a:ext cx="2753022" cy="27530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82EA4-4C36-4B4C-8C73-08CAC9FDCB21}">
      <dsp:nvSpPr>
        <dsp:cNvPr id="0" name=""/>
        <dsp:cNvSpPr/>
      </dsp:nvSpPr>
      <dsp:spPr>
        <a:xfrm>
          <a:off x="9270080" y="2662758"/>
          <a:ext cx="2753022" cy="275302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Training Programs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-Executive </a:t>
          </a: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Development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Programs.</a:t>
          </a:r>
          <a:endParaRPr lang="en-US" sz="13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Workshops</a:t>
          </a:r>
          <a:endParaRPr lang="en-IN" sz="13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Advanced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Materials Management Programs.</a:t>
          </a:r>
          <a:endParaRPr lang="en-IN" sz="1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- In-plant Training </a:t>
          </a: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Programs (specially designed</a:t>
          </a:r>
          <a:r>
            <a:rPr lang="en-US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IN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200" kern="1200"/>
        </a:p>
      </dsp:txBody>
      <dsp:txXfrm>
        <a:off x="9350713" y="2743391"/>
        <a:ext cx="2591756" cy="2591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99D53-B366-45CB-B59E-DF04445024DD}">
      <dsp:nvSpPr>
        <dsp:cNvPr id="0" name=""/>
        <dsp:cNvSpPr/>
      </dsp:nvSpPr>
      <dsp:spPr>
        <a:xfrm>
          <a:off x="113978" y="913946"/>
          <a:ext cx="2033195" cy="20331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54000" r="-54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CBD41-88AC-48BC-9715-25B14925FE6B}">
      <dsp:nvSpPr>
        <dsp:cNvPr id="0" name=""/>
        <dsp:cNvSpPr/>
      </dsp:nvSpPr>
      <dsp:spPr>
        <a:xfrm>
          <a:off x="125945" y="2591911"/>
          <a:ext cx="2445750" cy="2319611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Education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CSCM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Certificate Course in Supply Chain Management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Modular Courses </a:t>
          </a:r>
          <a:r>
            <a:rPr lang="en-IN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on Specific subjects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 PGDMM</a:t>
          </a:r>
          <a:r>
            <a:rPr lang="en-IN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/ </a:t>
          </a:r>
          <a:r>
            <a:rPr lang="en-IN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PGDSCM &amp;L</a:t>
          </a:r>
          <a:endParaRPr lang="en-IN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3884" y="2659850"/>
        <a:ext cx="2309872" cy="2183733"/>
      </dsp:txXfrm>
    </dsp:sp>
    <dsp:sp modelId="{3EE6B030-A45E-4984-BE13-0EA18194D259}">
      <dsp:nvSpPr>
        <dsp:cNvPr id="0" name=""/>
        <dsp:cNvSpPr/>
      </dsp:nvSpPr>
      <dsp:spPr>
        <a:xfrm rot="21596248">
          <a:off x="2641559" y="1665304"/>
          <a:ext cx="424376" cy="4885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2641559" y="1763083"/>
        <a:ext cx="297063" cy="293128"/>
      </dsp:txXfrm>
    </dsp:sp>
    <dsp:sp modelId="{BFDE0619-F059-4281-9D77-9316D1851FF9}">
      <dsp:nvSpPr>
        <dsp:cNvPr id="0" name=""/>
        <dsp:cNvSpPr/>
      </dsp:nvSpPr>
      <dsp:spPr>
        <a:xfrm>
          <a:off x="3359677" y="910403"/>
          <a:ext cx="2033195" cy="20331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3000" r="-43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EA412-6866-4199-910F-9680D01652E5}">
      <dsp:nvSpPr>
        <dsp:cNvPr id="0" name=""/>
        <dsp:cNvSpPr/>
      </dsp:nvSpPr>
      <dsp:spPr>
        <a:xfrm>
          <a:off x="3690663" y="2806723"/>
          <a:ext cx="2033195" cy="203319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Research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- Center for Research in Materials Management (</a:t>
          </a:r>
          <a:r>
            <a:rPr lang="en-US" sz="1400" kern="1200" dirty="0">
              <a:solidFill>
                <a:srgbClr val="CC00C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CRIMM</a:t>
          </a:r>
          <a:r>
            <a:rPr lang="en-US" sz="1400" b="1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) </a:t>
          </a:r>
          <a:r>
            <a:rPr lang="en-US" sz="14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at Kolkata ,a joint venture with Techno India University.</a:t>
          </a:r>
          <a:r>
            <a:rPr lang="en-US" sz="1400" kern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 </a:t>
          </a:r>
          <a:endParaRPr lang="en-IN" sz="13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000" kern="1200" dirty="0"/>
        </a:p>
      </dsp:txBody>
      <dsp:txXfrm>
        <a:off x="3750213" y="2866273"/>
        <a:ext cx="1914095" cy="1914095"/>
      </dsp:txXfrm>
    </dsp:sp>
    <dsp:sp modelId="{0EF12C25-2AD9-4A38-9F1A-71FF29513B1B}">
      <dsp:nvSpPr>
        <dsp:cNvPr id="0" name=""/>
        <dsp:cNvSpPr/>
      </dsp:nvSpPr>
      <dsp:spPr>
        <a:xfrm rot="21555900">
          <a:off x="5793261" y="1661979"/>
          <a:ext cx="400438" cy="4885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5793266" y="1760460"/>
        <a:ext cx="280307" cy="293128"/>
      </dsp:txXfrm>
    </dsp:sp>
    <dsp:sp modelId="{D34593B0-BC56-4BE3-92E2-48F4A38EEF9D}">
      <dsp:nvSpPr>
        <dsp:cNvPr id="0" name=""/>
        <dsp:cNvSpPr/>
      </dsp:nvSpPr>
      <dsp:spPr>
        <a:xfrm>
          <a:off x="6536888" y="869643"/>
          <a:ext cx="2033195" cy="20331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82EA4-4C36-4B4C-8C73-08CAC9FDCB21}">
      <dsp:nvSpPr>
        <dsp:cNvPr id="0" name=""/>
        <dsp:cNvSpPr/>
      </dsp:nvSpPr>
      <dsp:spPr>
        <a:xfrm>
          <a:off x="6842824" y="2083206"/>
          <a:ext cx="2033195" cy="299788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Membership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Fellow Member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Member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Associate Member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Institutional Member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Large scale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Small Scale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Life Member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Life Fellow Member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- Student Member</a:t>
          </a:r>
          <a:endParaRPr lang="en-IN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200" kern="1200" dirty="0"/>
        </a:p>
      </dsp:txBody>
      <dsp:txXfrm>
        <a:off x="6902374" y="2142756"/>
        <a:ext cx="1914095" cy="2878785"/>
      </dsp:txXfrm>
    </dsp:sp>
    <dsp:sp modelId="{A7795EA6-7091-40EF-8B78-539A3453B972}">
      <dsp:nvSpPr>
        <dsp:cNvPr id="0" name=""/>
        <dsp:cNvSpPr/>
      </dsp:nvSpPr>
      <dsp:spPr>
        <a:xfrm rot="21408192">
          <a:off x="8898288" y="1557668"/>
          <a:ext cx="328972" cy="4885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8898365" y="1658130"/>
        <a:ext cx="230280" cy="293128"/>
      </dsp:txXfrm>
    </dsp:sp>
    <dsp:sp modelId="{E96BF10B-DC0C-4EBC-98E4-0E0DDED20908}">
      <dsp:nvSpPr>
        <dsp:cNvPr id="0" name=""/>
        <dsp:cNvSpPr/>
      </dsp:nvSpPr>
      <dsp:spPr>
        <a:xfrm>
          <a:off x="9508543" y="703668"/>
          <a:ext cx="2033195" cy="20331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6E375-90C1-4FE6-8AB9-54D9613B65D2}">
      <dsp:nvSpPr>
        <dsp:cNvPr id="0" name=""/>
        <dsp:cNvSpPr/>
      </dsp:nvSpPr>
      <dsp:spPr>
        <a:xfrm>
          <a:off x="9994986" y="2524740"/>
          <a:ext cx="2033195" cy="2409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CC00CC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rPr>
            <a:t>Contact</a:t>
          </a:r>
          <a:endParaRPr lang="en-IN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rgbClr val="CC00C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Nagaraj</a:t>
          </a:r>
          <a:r>
            <a:rPr lang="en-US" sz="1200" b="1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</a:t>
          </a:r>
          <a:r>
            <a:rPr lang="en-US" sz="1200" b="1" kern="1200" dirty="0">
              <a:solidFill>
                <a:srgbClr val="CC00C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SM</a:t>
          </a:r>
          <a:endParaRPr lang="en-IN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Phone: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</a:t>
          </a: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25327251 /52 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Tele Fax: 25327253</a:t>
          </a:r>
          <a:endParaRPr lang="en-IN" sz="1200" kern="1200" dirty="0">
            <a:solidFill>
              <a:srgbClr val="002060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Mobile:  9900862486, 	      	    9972441466</a:t>
          </a:r>
          <a:endParaRPr lang="en-IN" sz="1200" kern="1200" dirty="0">
            <a:solidFill>
              <a:srgbClr val="002060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e-mail    </a:t>
          </a:r>
          <a:r>
            <a:rPr lang="en-US" sz="1200" u="sng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nagaraj.sm@iimmbangalore.org</a:t>
          </a: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	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iimmbg@airtelmail.in</a:t>
          </a:r>
          <a:endParaRPr lang="en-IN" sz="1200" kern="1200" dirty="0">
            <a:solidFill>
              <a:srgbClr val="002060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Web:  	</a:t>
          </a:r>
          <a:r>
            <a:rPr lang="en-US" sz="1200" u="sng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www.iimm.org</a:t>
          </a:r>
          <a:r>
            <a:rPr lang="en-US" sz="1200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 &amp;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u="sng" kern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www.iimmbangalore.org</a:t>
          </a:r>
          <a:endParaRPr lang="en-IN" sz="12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54536" y="2584290"/>
        <a:ext cx="1914095" cy="22900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6593A-F379-4503-93A1-57FB72539BA9}">
      <dsp:nvSpPr>
        <dsp:cNvPr id="0" name=""/>
        <dsp:cNvSpPr/>
      </dsp:nvSpPr>
      <dsp:spPr>
        <a:xfrm>
          <a:off x="0" y="36502"/>
          <a:ext cx="9112827" cy="1814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Robert Bosch Engineering &amp; Business Solutions</a:t>
          </a:r>
          <a:r>
            <a:rPr lang="en-US" sz="47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4700" b="1" kern="1200" dirty="0">
            <a:solidFill>
              <a:schemeClr val="bg1"/>
            </a:solidFill>
          </a:endParaRPr>
        </a:p>
      </dsp:txBody>
      <dsp:txXfrm>
        <a:off x="88585" y="125087"/>
        <a:ext cx="8935657" cy="1637500"/>
      </dsp:txXfrm>
    </dsp:sp>
    <dsp:sp modelId="{F78D3A6E-5A8F-48F8-A3CF-E1E46E46A619}">
      <dsp:nvSpPr>
        <dsp:cNvPr id="0" name=""/>
        <dsp:cNvSpPr/>
      </dsp:nvSpPr>
      <dsp:spPr>
        <a:xfrm>
          <a:off x="0" y="1986532"/>
          <a:ext cx="9112827" cy="1814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700" b="1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Vivekananda College</a:t>
          </a:r>
          <a:r>
            <a:rPr lang="en-IN" sz="47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4700" b="1" kern="1200" dirty="0">
            <a:solidFill>
              <a:schemeClr val="bg1"/>
            </a:solidFill>
          </a:endParaRPr>
        </a:p>
      </dsp:txBody>
      <dsp:txXfrm>
        <a:off x="88585" y="2075117"/>
        <a:ext cx="8935657" cy="1637500"/>
      </dsp:txXfrm>
    </dsp:sp>
    <dsp:sp modelId="{C88A4BF3-8CE8-48A3-BF6B-3BD15856C1EA}">
      <dsp:nvSpPr>
        <dsp:cNvPr id="0" name=""/>
        <dsp:cNvSpPr/>
      </dsp:nvSpPr>
      <dsp:spPr>
        <a:xfrm>
          <a:off x="0" y="3936562"/>
          <a:ext cx="9112827" cy="1814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700" b="1" kern="1200" dirty="0">
              <a:solidFill>
                <a:schemeClr val="bg1"/>
              </a:solidFill>
            </a:rPr>
            <a:t>Seshadri Puram College</a:t>
          </a:r>
        </a:p>
      </dsp:txBody>
      <dsp:txXfrm>
        <a:off x="88585" y="4025147"/>
        <a:ext cx="8935657" cy="163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C5BAB-9A6C-494C-B950-9A73AAE31B1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E509F-9CF4-4FB1-AA08-DCE8D87E4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3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509F-9CF4-4FB1-AA08-DCE8D87E43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0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1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509F-9CF4-4FB1-AA08-DCE8D87E43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8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509F-9CF4-4FB1-AA08-DCE8D87E43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87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509F-9CF4-4FB1-AA08-DCE8D87E43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14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509F-9CF4-4FB1-AA08-DCE8D87E4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509F-9CF4-4FB1-AA08-DCE8D87E4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1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509F-9CF4-4FB1-AA08-DCE8D87E4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0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509F-9CF4-4FB1-AA08-DCE8D87E4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6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509F-9CF4-4FB1-AA08-DCE8D87E43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002060">
              <a:alpha val="49804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BAABA5E-769A-47B2-8B13-D99783088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36850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8137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732604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75888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81161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164123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69830C89-FD48-4043-8430-EAC928BE8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5E5A5F6-3C13-4024-BF27-64D4AFA8D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036B857-12BF-4362-947E-24F0BDC53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7FC-6D0B-46FC-AAC6-C18923D60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325802"/>
      </p:ext>
    </p:extLst>
  </p:cSld>
  <p:clrMapOvr>
    <a:masterClrMapping/>
  </p:clrMapOvr>
  <p:transition spd="slow">
    <p:split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002060">
              <a:alpha val="49804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5D33B5-26B1-4AB2-95FF-3F704CB1D0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97143" y="228595"/>
            <a:ext cx="732099" cy="414470"/>
          </a:xfrm>
        </p:spPr>
        <p:txBody>
          <a:bodyPr/>
          <a:lstStyle>
            <a:lvl1pPr>
              <a:defRPr/>
            </a:lvl1pPr>
          </a:lstStyle>
          <a:p>
            <a:fld id="{50B9AE64-3A83-FF4E-BA65-C9C79A58F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539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4FF918-CB3B-48B4-A631-2D57E33898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84468" y="299196"/>
            <a:ext cx="732099" cy="414470"/>
          </a:xfrm>
        </p:spPr>
        <p:txBody>
          <a:bodyPr/>
          <a:lstStyle>
            <a:lvl1pPr>
              <a:defRPr/>
            </a:lvl1pPr>
          </a:lstStyle>
          <a:p>
            <a:fld id="{50B9AE64-3A83-FF4E-BA65-C9C79A58FA0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7985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3D7C7-18AD-4F38-A2DF-2CF03D9F6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1400" y="249616"/>
            <a:ext cx="732099" cy="414470"/>
          </a:xfrm>
        </p:spPr>
        <p:txBody>
          <a:bodyPr/>
          <a:lstStyle>
            <a:lvl1pPr>
              <a:defRPr/>
            </a:lvl1pPr>
          </a:lstStyle>
          <a:p>
            <a:fld id="{50B9AE64-3A83-FF4E-BA65-C9C79A58F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534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A610F3-F126-43BB-8360-F6535488E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2840" y="309707"/>
            <a:ext cx="732099" cy="414470"/>
          </a:xfrm>
        </p:spPr>
        <p:txBody>
          <a:bodyPr/>
          <a:lstStyle>
            <a:lvl1pPr>
              <a:defRPr/>
            </a:lvl1pPr>
          </a:lstStyle>
          <a:p>
            <a:fld id="{50B9AE64-3A83-FF4E-BA65-C9C79A58F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61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8373E7-3F24-4DB1-A611-0F3EC1BA1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36850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69830C89-FD48-4043-8430-EAC928BE8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5E5A5F6-3C13-4024-BF27-64D4AFA8D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036B857-12BF-4362-947E-24F0BDC53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91735" y="270636"/>
            <a:ext cx="732099" cy="41447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7FC-6D0B-46FC-AAC6-C18923D602B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9175528"/>
      </p:ext>
    </p:extLst>
  </p:cSld>
  <p:clrMapOvr>
    <a:masterClrMapping/>
  </p:clrMapOvr>
  <p:transition spd="slow">
    <p:split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4020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8373E7-3F24-4DB1-A611-0F3EC1BA1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36850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657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8373E7-3F24-4DB1-A611-0F3EC1BA1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36850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325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8373E7-3F24-4DB1-A611-0F3EC1BA1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36850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389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CEBD844-7CB0-4D7F-967A-1B8442519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36850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907983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04007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AC3C-DCE9-426A-8DC9-0A931CAA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46277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09296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8151DE9-7AF9-5345-B108-78D3ADD17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934" y="6136850"/>
            <a:ext cx="896633" cy="509357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3" r:id="rId3"/>
    <p:sldLayoutId id="2147483850" r:id="rId4"/>
    <p:sldLayoutId id="2147483847" r:id="rId5"/>
    <p:sldLayoutId id="2147483844" r:id="rId6"/>
    <p:sldLayoutId id="2147483846" r:id="rId7"/>
    <p:sldLayoutId id="2147483856" r:id="rId8"/>
    <p:sldLayoutId id="2147483855" r:id="rId9"/>
    <p:sldLayoutId id="2147483854" r:id="rId10"/>
    <p:sldLayoutId id="2147483852" r:id="rId11"/>
    <p:sldLayoutId id="2147483851" r:id="rId12"/>
    <p:sldLayoutId id="2147483849" r:id="rId13"/>
    <p:sldLayoutId id="2147483848" r:id="rId14"/>
    <p:sldLayoutId id="2147483857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8151DE9-7AF9-5345-B108-78D3ADD17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1735" y="249616"/>
            <a:ext cx="732099" cy="414470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72EE65-85C9-3B4C-8E5F-EE073939E3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70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11B965-13F2-4E1C-99FB-2407AEE73246}"/>
              </a:ext>
            </a:extLst>
          </p:cNvPr>
          <p:cNvSpPr/>
          <p:nvPr/>
        </p:nvSpPr>
        <p:spPr>
          <a:xfrm>
            <a:off x="69206" y="761998"/>
            <a:ext cx="9141619" cy="5334001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EB05A-D70E-452F-9B7B-00A2C8140034}"/>
              </a:ext>
            </a:extLst>
          </p:cNvPr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002060">
              <a:alpha val="49804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C3D27-3364-43D7-B229-2BED995BC07C}"/>
              </a:ext>
            </a:extLst>
          </p:cNvPr>
          <p:cNvSpPr txBox="1"/>
          <p:nvPr/>
        </p:nvSpPr>
        <p:spPr>
          <a:xfrm>
            <a:off x="506897" y="2681046"/>
            <a:ext cx="835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spc="-4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About Educational Activities</a:t>
            </a:r>
            <a:endParaRPr lang="en-US" altLang="en-US" sz="4800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3DE6C8-88FD-D5F5-E7DD-64D3E729BD84}"/>
              </a:ext>
            </a:extLst>
          </p:cNvPr>
          <p:cNvSpPr txBox="1"/>
          <p:nvPr/>
        </p:nvSpPr>
        <p:spPr>
          <a:xfrm>
            <a:off x="539261" y="240323"/>
            <a:ext cx="5064369" cy="6377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50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01 Purchasing Management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Purchasing &amp; Supply management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Supply Strategy /03 Supply Organization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</a:t>
            </a:r>
            <a:r>
              <a:rPr lang="en-US" sz="3800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Process &amp; Technology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Make or Buy Insourcing or Outsourcing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Need Identification &amp; Supply Chain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Quality / 08 Quantity &amp; Inventory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Delivery / 10 Price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Cost Management /12 Supplier Selection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Supplier Evaluation &amp; Relationships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Global Supplier Management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Legal &amp; Ethics /16 Other Responsibilities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Supply Function Evaluation &amp; Trends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5ECE7-315E-200C-EDD3-C69300B5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2" y="0"/>
            <a:ext cx="6353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6DF60F-B2D8-4D1D-B020-C5EAD262BDB0}"/>
              </a:ext>
            </a:extLst>
          </p:cNvPr>
          <p:cNvSpPr txBox="1"/>
          <p:nvPr/>
        </p:nvSpPr>
        <p:spPr>
          <a:xfrm>
            <a:off x="6881446" y="422519"/>
            <a:ext cx="4951506" cy="6012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+mj-cs"/>
              </a:rPr>
              <a:t>02 International Trade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b="1" spc="-60" dirty="0">
              <a:solidFill>
                <a:srgbClr val="FF3399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Need for International trade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IPLC &amp; Challenges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Trade Imbalances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Global Scenario &amp; MNC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Role of Government &amp; Acts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Import Liberalization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Trade Economics  &amp; conventions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</a:t>
            </a:r>
            <a:r>
              <a:rPr lang="en-US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Policy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instruments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Role of Customs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Exchange Rate &amp; FEMA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IMF &amp; EPS</a:t>
            </a:r>
          </a:p>
          <a:p>
            <a:pPr lvl="0" defTabSz="914400">
              <a:lnSpc>
                <a:spcPct val="9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Export &amp; Payment Procedures</a:t>
            </a:r>
          </a:p>
          <a:p>
            <a:pPr lvl="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61AE9-D41C-D0D2-85A8-C9F5C2D2C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358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1FB490-E999-47C7-C6AA-BEC7DF48C60B}"/>
              </a:ext>
            </a:extLst>
          </p:cNvPr>
          <p:cNvSpPr txBox="1"/>
          <p:nvPr/>
        </p:nvSpPr>
        <p:spPr>
          <a:xfrm>
            <a:off x="521680" y="785448"/>
            <a:ext cx="4144106" cy="55919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+mj-cs"/>
              </a:rPr>
              <a:t>03 Logistics Management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Objectives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SCM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Storage Systems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Physical  Distribution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Role of Air Cargo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</a:t>
            </a:r>
            <a:r>
              <a:rPr lang="en-US" sz="2100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Warehouse Management System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Containerization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Logistics Quality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Resilience in Global supply Chain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Distribution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Packaging</a:t>
            </a:r>
          </a:p>
          <a:p>
            <a:pPr lvl="0" defTabSz="914400"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Ocean Transportation</a:t>
            </a:r>
          </a:p>
          <a:p>
            <a:pPr lvl="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BBA59-CFE7-FD06-C739-83B0A3CF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214" y="0"/>
            <a:ext cx="695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FCEFB2-7CD9-EE66-6FFD-569E2E499445}"/>
              </a:ext>
            </a:extLst>
          </p:cNvPr>
          <p:cNvSpPr txBox="1"/>
          <p:nvPr/>
        </p:nvSpPr>
        <p:spPr>
          <a:xfrm>
            <a:off x="6096000" y="228600"/>
            <a:ext cx="5981701" cy="6426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600" b="1" spc="-60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04 Inventory Management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Introduction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Costs Associated with Inventory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Classification of Inventories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</a:t>
            </a:r>
            <a:r>
              <a:rPr lang="en-US" sz="2300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Management Techniques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Inventory Management Techniques I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Demand Forecasting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Lean Management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TQM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MRP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Surplus Obsolete Non-Moving Inventory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WIP VMI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FGI &amp; Spares</a:t>
            </a:r>
          </a:p>
          <a:p>
            <a:pPr lvl="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DA3DC-3F8C-DE5E-0F8F-D4FE9963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5591908" cy="68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E58FD5-4E9B-F507-4E01-20049963BA8F}"/>
              </a:ext>
            </a:extLst>
          </p:cNvPr>
          <p:cNvSpPr txBox="1"/>
          <p:nvPr/>
        </p:nvSpPr>
        <p:spPr>
          <a:xfrm>
            <a:off x="395736" y="880534"/>
            <a:ext cx="5700264" cy="5327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+mj-cs"/>
              </a:rPr>
              <a:t>05 Information Technology &amp;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+mj-cs"/>
              </a:rPr>
              <a:t>E-Commerce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Fundamentals of Computers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Evolution of Computers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Operating Systems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Information Systems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DBMS 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Information Technology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</a:t>
            </a:r>
            <a:r>
              <a:rPr lang="en-US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E-Commerce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B2B E-Commerce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E-Governance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Legal Aspects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ERP</a:t>
            </a:r>
          </a:p>
          <a:p>
            <a:pPr lvl="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F587D-4018-1FEF-D1AE-0EB28871C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0"/>
            <a:ext cx="721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k with productivity items">
            <a:extLst>
              <a:ext uri="{FF2B5EF4-FFF2-40B4-BE49-F238E27FC236}">
                <a16:creationId xmlns:a16="http://schemas.microsoft.com/office/drawing/2014/main" id="{A68C27B6-7887-CAD9-78EB-2B4EF6819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2" r="9092" b="20631"/>
          <a:stretch/>
        </p:blipFill>
        <p:spPr>
          <a:xfrm>
            <a:off x="20" y="1"/>
            <a:ext cx="61848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83BDB-42CE-B8D3-289E-37E49918BBDF}"/>
              </a:ext>
            </a:extLst>
          </p:cNvPr>
          <p:cNvSpPr txBox="1"/>
          <p:nvPr/>
        </p:nvSpPr>
        <p:spPr>
          <a:xfrm>
            <a:off x="6763860" y="586154"/>
            <a:ext cx="4959217" cy="59904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9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+mj-cs"/>
              </a:rPr>
              <a:t>06 Operations Management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>
              <a:solidFill>
                <a:srgbClr val="002060"/>
              </a:solidFill>
            </a:endParaRP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Production &amp; Operations Management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Operations Strategy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Demand Forecasting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Design of Production Process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Facility Planning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</a:t>
            </a:r>
            <a:r>
              <a:rPr lang="en-US" sz="2600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PPC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</a:t>
            </a:r>
            <a:r>
              <a:rPr lang="en-US" sz="2600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Planning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Shop Floor Planning &amp; control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Purchase &amp; Inventory Management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Job Design &amp; Ergonomics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Employee Productivity</a:t>
            </a:r>
          </a:p>
          <a:p>
            <a:pPr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Total Productive Maintenance</a:t>
            </a:r>
          </a:p>
          <a:p>
            <a:pPr lvl="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11B965-13F2-4E1C-99FB-2407AEE73246}"/>
              </a:ext>
            </a:extLst>
          </p:cNvPr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EB05A-D70E-452F-9B7B-00A2C8140034}"/>
              </a:ext>
            </a:extLst>
          </p:cNvPr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002060">
              <a:alpha val="49804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C3D27-3364-43D7-B229-2BED995BC07C}"/>
              </a:ext>
            </a:extLst>
          </p:cNvPr>
          <p:cNvSpPr txBox="1"/>
          <p:nvPr/>
        </p:nvSpPr>
        <p:spPr>
          <a:xfrm>
            <a:off x="1045029" y="3243943"/>
            <a:ext cx="702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spc="-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2">
            <a:extLst>
              <a:ext uri="{FF2B5EF4-FFF2-40B4-BE49-F238E27FC236}">
                <a16:creationId xmlns:a16="http://schemas.microsoft.com/office/drawing/2014/main" id="{D125EC00-5B7F-4B55-A081-596E6AD64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46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1033">
            <a:extLst>
              <a:ext uri="{FF2B5EF4-FFF2-40B4-BE49-F238E27FC236}">
                <a16:creationId xmlns:a16="http://schemas.microsoft.com/office/drawing/2014/main" id="{2AC32811-CBE9-4647-92E2-9CAE2F74B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43084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7A57200A-1E4F-40ED-AB2B-739F54BDEF77}"/>
              </a:ext>
            </a:extLst>
          </p:cNvPr>
          <p:cNvGrpSpPr>
            <a:grpSpLocks/>
          </p:cNvGrpSpPr>
          <p:nvPr/>
        </p:nvGrpSpPr>
        <p:grpSpPr bwMode="auto">
          <a:xfrm>
            <a:off x="1570043" y="74613"/>
            <a:ext cx="7655690" cy="1067216"/>
            <a:chOff x="50805" y="36944"/>
            <a:chExt cx="7655690" cy="106680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B11D737-B4D3-4AC5-8F48-DF9887CBF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095" y="151615"/>
              <a:ext cx="6629400" cy="952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45454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45454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Indian Institute of Materials Management Bangalore Branch </a:t>
              </a: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EC997067-4E90-4A10-A916-EC5A9C42E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5" y="36944"/>
              <a:ext cx="1031823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2" descr="Image result for ifpsm logo">
            <a:extLst>
              <a:ext uri="{FF2B5EF4-FFF2-40B4-BE49-F238E27FC236}">
                <a16:creationId xmlns:a16="http://schemas.microsoft.com/office/drawing/2014/main" id="{A1BDDC03-8A37-4388-A9E2-10BE976A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52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773ED-2828-4D67-B6A9-BEA92B747FBE}"/>
              </a:ext>
            </a:extLst>
          </p:cNvPr>
          <p:cNvCxnSpPr/>
          <p:nvPr/>
        </p:nvCxnSpPr>
        <p:spPr>
          <a:xfrm>
            <a:off x="1149178" y="1297459"/>
            <a:ext cx="100089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892D54-83B4-169C-684A-9F59B80E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1AB39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1AB39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33910-BB94-B340-726E-A8DD0900A519}"/>
              </a:ext>
            </a:extLst>
          </p:cNvPr>
          <p:cNvSpPr txBox="1"/>
          <p:nvPr/>
        </p:nvSpPr>
        <p:spPr>
          <a:xfrm>
            <a:off x="2836718" y="2642560"/>
            <a:ext cx="6278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IIMM Inhouse, Consultancy, Customized Programs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A23AF3-99A2-D9DA-031E-775256424A89}"/>
              </a:ext>
            </a:extLst>
          </p:cNvPr>
          <p:cNvCxnSpPr/>
          <p:nvPr/>
        </p:nvCxnSpPr>
        <p:spPr>
          <a:xfrm>
            <a:off x="1151198" y="5637395"/>
            <a:ext cx="100089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5EC7F-8FB0-09D9-7754-70B193E740B0}"/>
              </a:ext>
            </a:extLst>
          </p:cNvPr>
          <p:cNvSpPr txBox="1"/>
          <p:nvPr/>
        </p:nvSpPr>
        <p:spPr>
          <a:xfrm>
            <a:off x="3722622" y="1298448"/>
            <a:ext cx="7187529" cy="2951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Some of our Valued Customers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CA96D0-B813-3C5B-96C5-F090AD8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E8D45D-AB4D-C4E6-C378-1FD358339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827504"/>
            <a:ext cx="3683111" cy="1224634"/>
          </a:xfrm>
          <a:prstGeom prst="rect">
            <a:avLst/>
          </a:prstGeom>
        </p:spPr>
      </p:pic>
      <p:sp>
        <p:nvSpPr>
          <p:cNvPr id="59" name="Rectangle 3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0" name="Rectangle 3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E5F79-3F3B-E431-1ABE-9F45FBD8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28" y="313080"/>
            <a:ext cx="2262279" cy="2262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07DE13-4AC3-78F9-79EC-AD0EED845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06" y="3489043"/>
            <a:ext cx="2414016" cy="2420065"/>
          </a:xfrm>
          <a:prstGeom prst="rect">
            <a:avLst/>
          </a:prstGeom>
        </p:spPr>
      </p:pic>
      <p:sp>
        <p:nvSpPr>
          <p:cNvPr id="61" name="Rectangle 34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50E061-5AFC-743E-0F51-5A59CBB2E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389" y="3189272"/>
            <a:ext cx="3671254" cy="3019605"/>
          </a:xfrm>
          <a:prstGeom prst="rect">
            <a:avLst/>
          </a:prstGeom>
        </p:spPr>
      </p:pic>
      <p:sp>
        <p:nvSpPr>
          <p:cNvPr id="62" name="Rectangle 36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EB1B87-856E-B5CF-FACA-97D16C667D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405" y="321735"/>
            <a:ext cx="3321088" cy="3312786"/>
          </a:xfrm>
          <a:prstGeom prst="rect">
            <a:avLst/>
          </a:prstGeom>
        </p:spPr>
      </p:pic>
      <p:sp>
        <p:nvSpPr>
          <p:cNvPr id="63" name="Rectangle 38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5C460-3667-346C-B8C6-5C5E1940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694" y="6400310"/>
            <a:ext cx="792675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1AB39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1AB39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C0B71-5268-6459-C143-1C688C0157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3007" y="4238324"/>
            <a:ext cx="3567362" cy="209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7111" y="166165"/>
            <a:ext cx="5913120" cy="861774"/>
          </a:xfrm>
          <a:prstGeom prst="rect">
            <a:avLst/>
          </a:prstGeom>
        </p:spPr>
        <p:txBody>
          <a:bodyPr vert="horz" wrap="square" lIns="0" tIns="121920" rIns="0" bIns="0" rtlCol="0" anchor="ctr">
            <a:spAutoFit/>
          </a:bodyPr>
          <a:lstStyle/>
          <a:p>
            <a:pPr marL="1646555" marR="5080" indent="-1634489">
              <a:lnSpc>
                <a:spcPct val="100000"/>
              </a:lnSpc>
              <a:spcBef>
                <a:spcPts val="0"/>
              </a:spcBef>
            </a:pPr>
            <a:r>
              <a:rPr sz="2400" b="1" dirty="0">
                <a:solidFill>
                  <a:srgbClr val="1B0EB8"/>
                </a:solidFill>
                <a:latin typeface="Arial"/>
                <a:cs typeface="Arial"/>
              </a:rPr>
              <a:t>Indian Institute of </a:t>
            </a:r>
            <a:r>
              <a:rPr sz="2400" b="1" spc="-5" dirty="0">
                <a:solidFill>
                  <a:srgbClr val="1B0EB8"/>
                </a:solidFill>
                <a:latin typeface="Arial"/>
                <a:cs typeface="Arial"/>
              </a:rPr>
              <a:t>Materials</a:t>
            </a:r>
            <a:r>
              <a:rPr sz="2400" b="1" spc="-75" dirty="0">
                <a:solidFill>
                  <a:srgbClr val="1B0EB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B0EB8"/>
                </a:solidFill>
                <a:latin typeface="Arial"/>
                <a:cs typeface="Arial"/>
              </a:rPr>
              <a:t>Management  Bangalore Branch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58894" y="166165"/>
            <a:ext cx="1276188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56918" y="96498"/>
            <a:ext cx="7633918" cy="5321674"/>
            <a:chOff x="45719" y="74676"/>
            <a:chExt cx="6385688" cy="5321674"/>
          </a:xfrm>
        </p:grpSpPr>
        <p:sp>
          <p:nvSpPr>
            <p:cNvPr id="7" name="object 7"/>
            <p:cNvSpPr/>
            <p:nvPr/>
          </p:nvSpPr>
          <p:spPr>
            <a:xfrm>
              <a:off x="45719" y="74676"/>
              <a:ext cx="1031747" cy="1066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54867" y="1366894"/>
              <a:ext cx="3276540" cy="40294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893038" y="5394351"/>
            <a:ext cx="7496809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4625" marR="5080" indent="-1432560">
              <a:spcBef>
                <a:spcPts val="95"/>
              </a:spcBef>
            </a:pPr>
            <a:r>
              <a:rPr sz="2500" b="1" spc="-5" dirty="0">
                <a:solidFill>
                  <a:srgbClr val="001F5F"/>
                </a:solidFill>
                <a:latin typeface="Arial"/>
                <a:cs typeface="Arial"/>
              </a:rPr>
              <a:t>A N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ational Body of Materials &amp; Supply Chain  Management</a:t>
            </a:r>
            <a:r>
              <a:rPr sz="2800" b="1" spc="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Professionals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D0F7C-A4B9-A242-C907-CF395BBC4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84468" y="186555"/>
            <a:ext cx="732099" cy="4144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AE64-3A83-FF4E-BA65-C9C79A58FA0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006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F99296-8D44-ED87-162A-DFF7ABDB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40" y="643467"/>
            <a:ext cx="2435726" cy="2435726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46FD6-E5F4-EEEB-26FD-3BF3D5F19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7" y="3826725"/>
            <a:ext cx="2782112" cy="2399572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CA4E14-F7C7-4E1D-548F-E8A0CA7DB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469" y="2654596"/>
            <a:ext cx="3581061" cy="1548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6C42A-EDD5-DDC9-D8CF-837735198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167" y="631704"/>
            <a:ext cx="2469658" cy="2420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BF033-6042-40F1-987D-3F7C50012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960" y="3810893"/>
            <a:ext cx="2790070" cy="24154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CA96D0-B813-3C5B-96C5-F090AD8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57043"/>
            <a:ext cx="952499" cy="274320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CB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C712B-31E8-6DEB-AB94-2BD3176B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817" y="643467"/>
            <a:ext cx="2494408" cy="24756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CB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D8E15B-8B9C-2595-9085-096F66885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9" y="3837163"/>
            <a:ext cx="3854945" cy="22936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5C460-3667-346C-B8C6-5C5E1940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C0AA9-579B-4888-0657-5D6794AC5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346" y="650497"/>
            <a:ext cx="55889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96BB291-4ABC-48EB-A20E-B11F249FD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7285" y="0"/>
            <a:ext cx="4134715" cy="3346705"/>
          </a:xfrm>
          <a:custGeom>
            <a:avLst/>
            <a:gdLst>
              <a:gd name="connsiteX0" fmla="*/ 1549963 w 4134715"/>
              <a:gd name="connsiteY0" fmla="*/ 0 h 3346705"/>
              <a:gd name="connsiteX1" fmla="*/ 4134715 w 4134715"/>
              <a:gd name="connsiteY1" fmla="*/ 0 h 3346705"/>
              <a:gd name="connsiteX2" fmla="*/ 4134715 w 4134715"/>
              <a:gd name="connsiteY2" fmla="*/ 3346705 h 3346705"/>
              <a:gd name="connsiteX3" fmla="*/ 0 w 4134715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4715" h="3346705">
                <a:moveTo>
                  <a:pt x="1549963" y="0"/>
                </a:moveTo>
                <a:lnTo>
                  <a:pt x="4134715" y="0"/>
                </a:lnTo>
                <a:lnTo>
                  <a:pt x="4134715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F68680D-88C3-4223-8FF9-B7CEA07C1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8109" y="0"/>
            <a:ext cx="4903560" cy="3346705"/>
          </a:xfrm>
          <a:custGeom>
            <a:avLst/>
            <a:gdLst>
              <a:gd name="connsiteX0" fmla="*/ 1549963 w 4903560"/>
              <a:gd name="connsiteY0" fmla="*/ 0 h 3346705"/>
              <a:gd name="connsiteX1" fmla="*/ 4903560 w 4903560"/>
              <a:gd name="connsiteY1" fmla="*/ 0 h 3346705"/>
              <a:gd name="connsiteX2" fmla="*/ 3353597 w 4903560"/>
              <a:gd name="connsiteY2" fmla="*/ 3346705 h 3346705"/>
              <a:gd name="connsiteX3" fmla="*/ 0 w 4903560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3560" h="3346705">
                <a:moveTo>
                  <a:pt x="1549963" y="0"/>
                </a:moveTo>
                <a:lnTo>
                  <a:pt x="4903560" y="0"/>
                </a:lnTo>
                <a:lnTo>
                  <a:pt x="335359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E45451A-56A1-4D57-8530-06665AB96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882411" cy="3346705"/>
          </a:xfrm>
          <a:custGeom>
            <a:avLst/>
            <a:gdLst>
              <a:gd name="connsiteX0" fmla="*/ 0 w 5882411"/>
              <a:gd name="connsiteY0" fmla="*/ 0 h 3346705"/>
              <a:gd name="connsiteX1" fmla="*/ 5882411 w 5882411"/>
              <a:gd name="connsiteY1" fmla="*/ 0 h 3346705"/>
              <a:gd name="connsiteX2" fmla="*/ 4332447 w 5882411"/>
              <a:gd name="connsiteY2" fmla="*/ 3346705 h 3346705"/>
              <a:gd name="connsiteX3" fmla="*/ 0 w 5882411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2411" h="3346705">
                <a:moveTo>
                  <a:pt x="0" y="0"/>
                </a:moveTo>
                <a:lnTo>
                  <a:pt x="5882411" y="0"/>
                </a:lnTo>
                <a:lnTo>
                  <a:pt x="43324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00EA3261-FB72-766C-20EE-1C32E70AD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451" y="801587"/>
            <a:ext cx="1957383" cy="2060403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9361C77-0051-7B05-5835-BA9D93451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776" y="916036"/>
            <a:ext cx="2267225" cy="1831504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58BA547-98A0-4003-8D14-BEC8A1257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094" y="3511295"/>
            <a:ext cx="5760906" cy="3346705"/>
          </a:xfrm>
          <a:custGeom>
            <a:avLst/>
            <a:gdLst>
              <a:gd name="connsiteX0" fmla="*/ 1549964 w 5760906"/>
              <a:gd name="connsiteY0" fmla="*/ 0 h 3346705"/>
              <a:gd name="connsiteX1" fmla="*/ 5760906 w 5760906"/>
              <a:gd name="connsiteY1" fmla="*/ 0 h 3346705"/>
              <a:gd name="connsiteX2" fmla="*/ 5760906 w 5760906"/>
              <a:gd name="connsiteY2" fmla="*/ 3346705 h 3346705"/>
              <a:gd name="connsiteX3" fmla="*/ 0 w 5760906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0906" h="3346705">
                <a:moveTo>
                  <a:pt x="1549964" y="0"/>
                </a:moveTo>
                <a:lnTo>
                  <a:pt x="5760906" y="0"/>
                </a:lnTo>
                <a:lnTo>
                  <a:pt x="5760906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C498D76-5C8E-4439-9D70-BA9F56197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81917" y="3511295"/>
            <a:ext cx="4903562" cy="3346705"/>
          </a:xfrm>
          <a:custGeom>
            <a:avLst/>
            <a:gdLst>
              <a:gd name="connsiteX0" fmla="*/ 1549965 w 4903562"/>
              <a:gd name="connsiteY0" fmla="*/ 0 h 3346705"/>
              <a:gd name="connsiteX1" fmla="*/ 4903562 w 4903562"/>
              <a:gd name="connsiteY1" fmla="*/ 0 h 3346705"/>
              <a:gd name="connsiteX2" fmla="*/ 3353599 w 4903562"/>
              <a:gd name="connsiteY2" fmla="*/ 3346705 h 3346705"/>
              <a:gd name="connsiteX3" fmla="*/ 0 w 4903562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3562" h="3346705">
                <a:moveTo>
                  <a:pt x="1549965" y="0"/>
                </a:moveTo>
                <a:lnTo>
                  <a:pt x="4903562" y="0"/>
                </a:lnTo>
                <a:lnTo>
                  <a:pt x="335359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95AC789-3AB1-41E7-BF4E-6861EF948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11295"/>
            <a:ext cx="4256221" cy="3346705"/>
          </a:xfrm>
          <a:custGeom>
            <a:avLst/>
            <a:gdLst>
              <a:gd name="connsiteX0" fmla="*/ 0 w 4256221"/>
              <a:gd name="connsiteY0" fmla="*/ 0 h 3346705"/>
              <a:gd name="connsiteX1" fmla="*/ 4256221 w 4256221"/>
              <a:gd name="connsiteY1" fmla="*/ 0 h 3346705"/>
              <a:gd name="connsiteX2" fmla="*/ 2706257 w 4256221"/>
              <a:gd name="connsiteY2" fmla="*/ 3346705 h 3346705"/>
              <a:gd name="connsiteX3" fmla="*/ 0 w 4256221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6221" h="3346705">
                <a:moveTo>
                  <a:pt x="0" y="0"/>
                </a:moveTo>
                <a:lnTo>
                  <a:pt x="4256221" y="0"/>
                </a:lnTo>
                <a:lnTo>
                  <a:pt x="270625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C3F750-2782-899F-8366-B6B2464DD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32" y="4051284"/>
            <a:ext cx="2007031" cy="1961872"/>
          </a:xfrm>
          <a:prstGeom prst="rect">
            <a:avLst/>
          </a:prstGeom>
        </p:spPr>
      </p:pic>
      <p:pic>
        <p:nvPicPr>
          <p:cNvPr id="7" name="Picture 6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C74BAEB-3C7D-6ECA-CD23-A913BFE5C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208" y="4021995"/>
            <a:ext cx="1919427" cy="202044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D646C64-93B4-5DBE-168E-BEA2F7F82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121" y="4760924"/>
            <a:ext cx="3651879" cy="7121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B0051-0069-452B-0F6E-11E37E56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1010" y="6356350"/>
            <a:ext cx="752789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93C04E-3541-080D-1A76-81A2A5D1E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70" y="603837"/>
            <a:ext cx="3928788" cy="206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D44138-DD0D-1DAA-7331-7F66343DD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0233"/>
            <a:ext cx="4824998" cy="14354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1F386E2-D148-AF82-632B-827AE1AB6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692" y="624312"/>
            <a:ext cx="4372682" cy="226286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0C5CC46-6F61-5FC0-ACCE-388F72C3C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56" y="4315866"/>
            <a:ext cx="2014629" cy="1947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8FB38-6E1E-E1A6-1728-86DE30FD3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30" y="3788311"/>
            <a:ext cx="4173070" cy="2190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F0CFA-92D7-E2E3-8EF3-68BCFE173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064" y="4515567"/>
            <a:ext cx="2674468" cy="15043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B0051-0069-452B-0F6E-11E37E56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14C89-F6F5-F68B-7E2F-D4756D0A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1AB39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AB39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7A7D0F1-6442-1942-DB99-930E00FBFB15}"/>
              </a:ext>
            </a:extLst>
          </p:cNvPr>
          <p:cNvGraphicFramePr/>
          <p:nvPr/>
        </p:nvGraphicFramePr>
        <p:xfrm>
          <a:off x="1537855" y="509155"/>
          <a:ext cx="9112827" cy="5787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4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1B3B5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0B1B0-D15A-9B80-6BF1-ECFE8F0EC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4" y="1025172"/>
            <a:ext cx="2400376" cy="2400376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1B3B5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1C907-D103-9366-FE5C-AB3AE360B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169" y="1059861"/>
            <a:ext cx="2333643" cy="2333643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AFACB-3714-0388-9D95-4DCFBFE44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66" y="4918740"/>
            <a:ext cx="2333643" cy="694259"/>
          </a:xfrm>
          <a:prstGeom prst="rect">
            <a:avLst/>
          </a:prstGeom>
        </p:spPr>
      </p:pic>
      <p:sp>
        <p:nvSpPr>
          <p:cNvPr id="30" name="Rectangle 20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AE0A1-E2AD-16EA-F2BA-BFECAFB04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169" y="5018800"/>
            <a:ext cx="2333643" cy="536737"/>
          </a:xfrm>
          <a:prstGeom prst="rect">
            <a:avLst/>
          </a:prstGeom>
        </p:spPr>
      </p:pic>
      <p:sp>
        <p:nvSpPr>
          <p:cNvPr id="31" name="Rectangle 22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5AAA2A-91F8-CACC-0452-0E6985745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177" y="2005370"/>
            <a:ext cx="5157201" cy="28493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61430-B684-0F81-7BB3-AF425B67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207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900" b="1" i="0" u="none" strike="noStrike" kern="1200" cap="none" spc="0" normalizeH="0" baseline="0" noProof="0" smtClean="0">
                <a:ln>
                  <a:noFill/>
                </a:ln>
                <a:solidFill>
                  <a:srgbClr val="1AB39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1AB39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73B358-10C4-0F84-ED76-1CC2B4B6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05" y="549090"/>
            <a:ext cx="3217333" cy="30465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BA4955-7A0F-187F-A574-23814201A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404" y="516529"/>
            <a:ext cx="2026839" cy="907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490068-6A63-961C-887F-A191F8817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032" y="3147577"/>
            <a:ext cx="1960430" cy="2126814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8CCED-91EF-025E-4A6C-2E188F7C3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828" y="549569"/>
            <a:ext cx="2706938" cy="1333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80604-C8E6-8F04-0A15-E26C01D6E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69" y="5128585"/>
            <a:ext cx="3063250" cy="1592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044D56-724C-E0DC-4FCF-7132EEC99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3981" y="3871641"/>
            <a:ext cx="3217333" cy="19625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61430-B684-0F81-7BB3-AF425B67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3EB5C-25BA-4377-988D-A5A0F7BCDFD6}"/>
              </a:ext>
            </a:extLst>
          </p:cNvPr>
          <p:cNvSpPr txBox="1"/>
          <p:nvPr/>
        </p:nvSpPr>
        <p:spPr>
          <a:xfrm>
            <a:off x="334557" y="1653703"/>
            <a:ext cx="3361953" cy="2470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80FF6-90E6-02E8-008E-23D9C885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6387FC-6D0B-46FC-AAC6-C18923D602B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 descr="Bright modern kitchen">
            <a:extLst>
              <a:ext uri="{FF2B5EF4-FFF2-40B4-BE49-F238E27FC236}">
                <a16:creationId xmlns:a16="http://schemas.microsoft.com/office/drawing/2014/main" id="{079B9072-55E3-76E2-5BCC-B3E0A7DBC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9" r="-1" b="-1"/>
          <a:stretch/>
        </p:blipFill>
        <p:spPr>
          <a:xfrm>
            <a:off x="-3582" y="-1"/>
            <a:ext cx="121889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24C22-C950-7088-010C-A20070E8E897}"/>
              </a:ext>
            </a:extLst>
          </p:cNvPr>
          <p:cNvSpPr txBox="1"/>
          <p:nvPr/>
        </p:nvSpPr>
        <p:spPr>
          <a:xfrm>
            <a:off x="258495" y="3489527"/>
            <a:ext cx="5832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955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2">
            <a:extLst>
              <a:ext uri="{FF2B5EF4-FFF2-40B4-BE49-F238E27FC236}">
                <a16:creationId xmlns:a16="http://schemas.microsoft.com/office/drawing/2014/main" id="{D125EC00-5B7F-4B55-A081-596E6AD64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46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5" name="Text Box 1033">
            <a:extLst>
              <a:ext uri="{FF2B5EF4-FFF2-40B4-BE49-F238E27FC236}">
                <a16:creationId xmlns:a16="http://schemas.microsoft.com/office/drawing/2014/main" id="{2AC32811-CBE9-4647-92E2-9CAE2F74B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43084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23B8C-678F-48F7-912D-6BF3D57A5C88}"/>
              </a:ext>
            </a:extLst>
          </p:cNvPr>
          <p:cNvSpPr txBox="1"/>
          <p:nvPr/>
        </p:nvSpPr>
        <p:spPr>
          <a:xfrm>
            <a:off x="2279250" y="2982466"/>
            <a:ext cx="7374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IIMM Faculty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892D54-83B4-169C-684A-9F59B80E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387FC-6D0B-46FC-AAC6-C18923D602B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B4B24E-5E55-489C-9A2A-43074A13DCD1}"/>
              </a:ext>
            </a:extLst>
          </p:cNvPr>
          <p:cNvSpPr/>
          <p:nvPr/>
        </p:nvSpPr>
        <p:spPr>
          <a:xfrm>
            <a:off x="859362" y="697483"/>
            <a:ext cx="9161460" cy="54630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endParaRPr lang="en-US" sz="2400" b="1" kern="0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4800" b="1" kern="0" dirty="0">
                <a:solidFill>
                  <a:srgbClr val="CC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Balasubramanian Gurumoorthy</a:t>
            </a:r>
          </a:p>
          <a:p>
            <a:pPr>
              <a:lnSpc>
                <a:spcPts val="1500"/>
              </a:lnSpc>
            </a:pPr>
            <a:endParaRPr lang="en-US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Profession:      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Faculty at IIMM 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1600" kern="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endParaRPr lang="en-US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US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Academics:   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B.E (Mechanical), NIT Allahabad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IN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600" kern="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IN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Anna University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IN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600" kern="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IN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BITS, Pilani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IN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GDMM, IIMM</a:t>
            </a:r>
          </a:p>
          <a:p>
            <a:pPr marL="590400" lvl="5"/>
            <a:endParaRPr lang="en-IN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>
              <a:lnSpc>
                <a:spcPts val="1500"/>
              </a:lnSpc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             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Plus Years in 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years at TATA </a:t>
            </a:r>
            <a:r>
              <a:rPr lang="en-US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Elxsi</a:t>
            </a: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Purchasing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IN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years at  BPL in PPIC</a:t>
            </a:r>
          </a:p>
          <a:p>
            <a:pPr marL="914400" lvl="5" indent="-32400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IN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Journey:  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Manager (Materials), TATA </a:t>
            </a:r>
            <a:r>
              <a:rPr lang="en-US" sz="1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Elxsi</a:t>
            </a: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750" lvl="5" indent="-285750">
              <a:buFont typeface="Wingdings" panose="05000000000000000000" pitchFamily="2" charset="2"/>
              <a:buChar char="v"/>
            </a:pPr>
            <a:endParaRPr lang="en-IN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Certifications:           </a:t>
            </a:r>
          </a:p>
          <a:p>
            <a:pPr marL="914400" lvl="5" indent="-3240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GDMM</a:t>
            </a:r>
            <a:r>
              <a:rPr lang="en-US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PGDFTM</a:t>
            </a:r>
          </a:p>
        </p:txBody>
      </p:sp>
      <p:pic>
        <p:nvPicPr>
          <p:cNvPr id="7" name="Picture 6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EDE1C6EA-FB58-4D21-B797-DBAAB308C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7" t="6025" r="12279" b="23301"/>
          <a:stretch/>
        </p:blipFill>
        <p:spPr>
          <a:xfrm>
            <a:off x="7663936" y="2020975"/>
            <a:ext cx="3210411" cy="33170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75F32-36AC-4F6C-A57A-7BB433B5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387FC-6D0B-46FC-AAC6-C18923D602B2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0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E667-BB9F-4EAF-9BA9-0BCE713A43BF}"/>
              </a:ext>
            </a:extLst>
          </p:cNvPr>
          <p:cNvSpPr txBox="1"/>
          <p:nvPr/>
        </p:nvSpPr>
        <p:spPr>
          <a:xfrm>
            <a:off x="4084398" y="1298448"/>
            <a:ext cx="7315200" cy="325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00" spc="-100">
                <a:latin typeface="+mj-lt"/>
                <a:ea typeface="+mj-ea"/>
                <a:cs typeface="+mj-cs"/>
              </a:rPr>
              <a:t>About IIMM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5E504-A024-8F5D-E00B-B18DAD94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36387FC-6D0B-46FC-AAC6-C18923D602B2}" type="slidenum">
              <a:rPr lang="en-US" alt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alt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35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660C09-D3E8-4AB7-ACF0-B8E3EBD95753}"/>
              </a:ext>
            </a:extLst>
          </p:cNvPr>
          <p:cNvSpPr txBox="1"/>
          <p:nvPr/>
        </p:nvSpPr>
        <p:spPr>
          <a:xfrm>
            <a:off x="4782207" y="0"/>
            <a:ext cx="7322137" cy="108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Comic Sans MS" panose="030F0702030302020204" pitchFamily="66" charset="0"/>
                <a:ea typeface="+mj-ea"/>
                <a:cs typeface="+mj-cs"/>
              </a:rPr>
              <a:t>M S Shankar Narayanan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B9F11-7DC9-FFB2-3388-5DC8EC3A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1"/>
          <a:stretch/>
        </p:blipFill>
        <p:spPr>
          <a:xfrm>
            <a:off x="649224" y="722376"/>
            <a:ext cx="3337560" cy="5413248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D77834-A595-4256-A9DD-4AD0C440FF1F}"/>
              </a:ext>
            </a:extLst>
          </p:cNvPr>
          <p:cNvSpPr/>
          <p:nvPr/>
        </p:nvSpPr>
        <p:spPr>
          <a:xfrm>
            <a:off x="4800600" y="856973"/>
            <a:ext cx="7160172" cy="5864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Profession:                 </a:t>
            </a:r>
          </a:p>
          <a:p>
            <a:pPr marL="914400"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SCM – Consultant</a:t>
            </a:r>
          </a:p>
          <a:p>
            <a:pPr marL="914400"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Manager, Retd., BHEL, Electronics Division, Bangalore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Past Chairman of IIMM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5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Academics:   </a:t>
            </a:r>
          </a:p>
          <a:p>
            <a:pPr marL="914400"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BE (ECE), ME (comm. System), </a:t>
            </a:r>
          </a:p>
          <a:p>
            <a:pPr marL="914400"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(Fin. </a:t>
            </a: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Mgmt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)]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Experience:               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plus years</a:t>
            </a:r>
          </a:p>
          <a:p>
            <a:pPr marL="914400" lvl="6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Years in production, 10 Years in Material Management, 4 Years in Import – Export, licensing, 8 years in implementing MM Module etc</a:t>
            </a:r>
          </a:p>
          <a:p>
            <a:pPr marL="914400" lvl="6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Professional Journey:             </a:t>
            </a:r>
          </a:p>
          <a:p>
            <a:pPr marL="914400" lvl="6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Experience in all areas of Supply chain including Manufacturing, Material Planning, Shop Planning, Logistic Planning, Stores Management.</a:t>
            </a:r>
          </a:p>
          <a:p>
            <a:pPr marL="914400" lvl="6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Visited UK, France, Netherlands, Germany, Austria etc for training in various areas of manufacturing</a:t>
            </a:r>
          </a:p>
          <a:p>
            <a:pPr marL="914400" lvl="6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Awarded as Best Faculty on the Occasion NATCOM - 2016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5EC758-46CC-4D49-86D8-52EF84E4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5697" y="6356350"/>
            <a:ext cx="685800" cy="365125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l">
              <a:spcAft>
                <a:spcPts val="600"/>
              </a:spcAft>
              <a:defRPr/>
            </a:pPr>
            <a:fld id="{360F2245-2F5B-4907-95BA-EAFA75412683}" type="slidenum">
              <a:rPr lang="en-US">
                <a:solidFill>
                  <a:srgbClr val="595959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30</a:t>
            </a:fld>
            <a:endParaRPr lang="en-US">
              <a:solidFill>
                <a:srgbClr val="595959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15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21BFB-57E1-4E49-B8E4-D297A79A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761999"/>
            <a:ext cx="9085962" cy="5334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8936CC-DCC0-454C-A985-A6381810EF6F}"/>
              </a:ext>
            </a:extLst>
          </p:cNvPr>
          <p:cNvSpPr/>
          <p:nvPr/>
        </p:nvSpPr>
        <p:spPr>
          <a:xfrm>
            <a:off x="9266682" y="761999"/>
            <a:ext cx="2789851" cy="5334001"/>
          </a:xfrm>
          <a:prstGeom prst="rect">
            <a:avLst/>
          </a:prstGeom>
          <a:solidFill>
            <a:srgbClr val="002060">
              <a:alpha val="49804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3EB5C-25BA-4377-988D-A5A0F7BCDFD6}"/>
              </a:ext>
            </a:extLst>
          </p:cNvPr>
          <p:cNvSpPr txBox="1"/>
          <p:nvPr/>
        </p:nvSpPr>
        <p:spPr>
          <a:xfrm>
            <a:off x="2099498" y="2921167"/>
            <a:ext cx="8562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spc="-4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en-IN" altLang="en-US" sz="6000" spc="-4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hank You</a:t>
            </a:r>
            <a:endParaRPr lang="en-US" altLang="en-US" sz="6000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80FF6-90E6-02E8-008E-23D9C885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387FC-6D0B-46FC-AAC6-C18923D602B2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71260-C4A5-448B-B724-22CDBA41A87D}"/>
              </a:ext>
            </a:extLst>
          </p:cNvPr>
          <p:cNvSpPr txBox="1"/>
          <p:nvPr/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60" dirty="0">
                <a:solidFill>
                  <a:srgbClr val="FFFFFF"/>
                </a:solidFill>
                <a:latin typeface="Comic Sans MS" panose="030F0702030302020204" pitchFamily="66" charset="0"/>
                <a:ea typeface="+mj-ea"/>
                <a:cs typeface="+mj-cs"/>
              </a:rPr>
              <a:t>About IIMM</a:t>
            </a:r>
          </a:p>
        </p:txBody>
      </p:sp>
      <p:sp>
        <p:nvSpPr>
          <p:cNvPr id="7" name="Text Box 75">
            <a:extLst>
              <a:ext uri="{FF2B5EF4-FFF2-40B4-BE49-F238E27FC236}">
                <a16:creationId xmlns:a16="http://schemas.microsoft.com/office/drawing/2014/main" id="{87C7B624-A468-4326-93C0-C7F85046F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509" y="864108"/>
            <a:ext cx="3758649" cy="5120640"/>
          </a:xfrm>
          <a:prstGeom prst="rect">
            <a:avLst/>
          </a:prstGeom>
        </p:spPr>
        <p:txBody>
          <a:bodyPr rot="0" vert="horz" lIns="91440" tIns="45720" rIns="91440" bIns="45720" rtlCol="0" anchor="ctr" anchorCtr="0">
            <a:normAutofit/>
          </a:bodyPr>
          <a:lstStyle/>
          <a:p>
            <a:pPr marL="457200" lvl="0" indent="-182880" defTabSz="91440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457200" lvl="0" indent="-182880" defTabSz="91440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r>
              <a:rPr lang="en-US" dirty="0">
                <a:solidFill>
                  <a:srgbClr val="CC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Headquarters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Navi</a:t>
            </a:r>
            <a:r>
              <a:rPr lang="en-US" spc="3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Mumbai</a:t>
            </a:r>
          </a:p>
          <a:p>
            <a:pPr marL="457200" lvl="0" indent="-182880" defTabSz="91440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182880" defTabSz="914400">
              <a:lnSpc>
                <a:spcPct val="90000"/>
              </a:lnSpc>
              <a:spcBef>
                <a:spcPts val="6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r>
              <a:rPr lang="en-US" dirty="0">
                <a:solidFill>
                  <a:srgbClr val="3E2AD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Not-for-Profit</a:t>
            </a:r>
            <a:r>
              <a:rPr lang="en-US" spc="40" dirty="0">
                <a:solidFill>
                  <a:srgbClr val="3E2AD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</a:p>
          <a:p>
            <a:pPr marL="457200" lvl="0" indent="-182880" defTabSz="914400">
              <a:lnSpc>
                <a:spcPct val="90000"/>
              </a:lnSpc>
              <a:spcBef>
                <a:spcPts val="6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182880" defTabSz="914400">
              <a:lnSpc>
                <a:spcPct val="90000"/>
              </a:lnSpc>
              <a:spcBef>
                <a:spcPts val="65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Apex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  <a:r>
              <a:rPr lang="en-US" spc="-95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representing a wide spectrum of SCM</a:t>
            </a:r>
            <a:r>
              <a:rPr lang="en-US" spc="25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</a:p>
          <a:p>
            <a:pPr marL="457200" lvl="0" indent="-182880" defTabSz="914400">
              <a:lnSpc>
                <a:spcPct val="90000"/>
              </a:lnSpc>
              <a:spcBef>
                <a:spcPts val="65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182880" defTabSz="914400">
              <a:lnSpc>
                <a:spcPct val="90000"/>
              </a:lnSpc>
              <a:spcBef>
                <a:spcPts val="7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r>
              <a:rPr lang="en-US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branches </a:t>
            </a:r>
            <a:r>
              <a:rPr lang="en-US" dirty="0">
                <a:solidFill>
                  <a:srgbClr val="3E2AD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solidFill>
                  <a:srgbClr val="3E2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chapters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around 9500</a:t>
            </a:r>
            <a:r>
              <a:rPr lang="en-US" spc="-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</a:p>
          <a:p>
            <a:pPr marL="457200" lvl="0" indent="-182880" defTabSz="914400">
              <a:lnSpc>
                <a:spcPct val="90000"/>
              </a:lnSpc>
              <a:spcBef>
                <a:spcPts val="7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182880" defTabSz="914400">
              <a:lnSpc>
                <a:spcPct val="90000"/>
              </a:lnSpc>
              <a:spcBef>
                <a:spcPts val="65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285750" algn="l"/>
                <a:tab pos="286385" algn="l"/>
              </a:tabLs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Dedicated to 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Materials</a:t>
            </a:r>
            <a:r>
              <a:rPr lang="en-US" spc="-11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28DCF22-DEB9-4855-B716-B1F951C0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8120" y="1632747"/>
            <a:ext cx="3474720" cy="35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5E0BDA-A8AD-7F81-CFD1-FDEF8DDC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36387FC-6D0B-46FC-AAC6-C18923D602B2}" type="slidenum">
              <a:rPr lang="en-US" alt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 alt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F62021-CFCD-2377-4A46-CA96902B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387FC-6D0B-46FC-AAC6-C18923D602B2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CC8CD8B-CF1C-D55C-8213-D5A7E20E0132}"/>
              </a:ext>
            </a:extLst>
          </p:cNvPr>
          <p:cNvGraphicFramePr/>
          <p:nvPr/>
        </p:nvGraphicFramePr>
        <p:xfrm>
          <a:off x="162580" y="270636"/>
          <a:ext cx="12029420" cy="6426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5F1CFDE9-C506-65DD-8061-A08D2716E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287" y="37853"/>
            <a:ext cx="10287041" cy="41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defRPr/>
            </a:pPr>
            <a:r>
              <a:rPr lang="en-US" sz="4800" spc="-60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IIMM Activities &amp; Membership</a:t>
            </a:r>
          </a:p>
        </p:txBody>
      </p:sp>
    </p:spTree>
    <p:extLst>
      <p:ext uri="{BB962C8B-B14F-4D97-AF65-F5344CB8AC3E}">
        <p14:creationId xmlns:p14="http://schemas.microsoft.com/office/powerpoint/2010/main" val="35912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F62021-CFCD-2377-4A46-CA96902B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387FC-6D0B-46FC-AAC6-C18923D602B2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CC8CD8B-CF1C-D55C-8213-D5A7E20E0132}"/>
              </a:ext>
            </a:extLst>
          </p:cNvPr>
          <p:cNvGraphicFramePr/>
          <p:nvPr/>
        </p:nvGraphicFramePr>
        <p:xfrm>
          <a:off x="162580" y="270636"/>
          <a:ext cx="12029420" cy="6426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5F1CFDE9-C506-65DD-8061-A08D2716E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287" y="37853"/>
            <a:ext cx="10287041" cy="41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defRPr/>
            </a:pPr>
            <a:r>
              <a:rPr lang="en-US" sz="4800" spc="-60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IIMM Activities &amp; Membership</a:t>
            </a:r>
          </a:p>
        </p:txBody>
      </p:sp>
    </p:spTree>
    <p:extLst>
      <p:ext uri="{BB962C8B-B14F-4D97-AF65-F5344CB8AC3E}">
        <p14:creationId xmlns:p14="http://schemas.microsoft.com/office/powerpoint/2010/main" val="35607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container ship">
            <a:extLst>
              <a:ext uri="{FF2B5EF4-FFF2-40B4-BE49-F238E27FC236}">
                <a16:creationId xmlns:a16="http://schemas.microsoft.com/office/drawing/2014/main" id="{0459B049-B33F-E10A-06AC-BD22D8DA8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0E8AE-5D76-6882-BF05-698222214219}"/>
              </a:ext>
            </a:extLst>
          </p:cNvPr>
          <p:cNvSpPr txBox="1"/>
          <p:nvPr/>
        </p:nvSpPr>
        <p:spPr>
          <a:xfrm>
            <a:off x="345786" y="1979789"/>
            <a:ext cx="3361953" cy="289841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spc="-100" dirty="0">
                <a:latin typeface="Comic Sans MS" panose="030F0702030302020204" pitchFamily="66" charset="0"/>
                <a:ea typeface="+mj-ea"/>
                <a:cs typeface="+mj-cs"/>
              </a:rPr>
              <a:t>MC </a:t>
            </a:r>
            <a:r>
              <a:rPr lang="en-US" sz="3400" spc="-100" dirty="0" err="1">
                <a:latin typeface="Comic Sans MS" panose="030F0702030302020204" pitchFamily="66" charset="0"/>
                <a:ea typeface="+mj-ea"/>
                <a:cs typeface="+mj-cs"/>
              </a:rPr>
              <a:t>xM</a:t>
            </a:r>
            <a:endParaRPr lang="en-US" sz="3400" spc="-100" dirty="0">
              <a:latin typeface="Comic Sans MS" panose="030F0702030302020204" pitchFamily="66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spc="-100" dirty="0">
              <a:latin typeface="Comic Sans MS" panose="030F0702030302020204" pitchFamily="66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spc="-100" dirty="0">
                <a:latin typeface="Comic Sans MS" panose="030F0702030302020204" pitchFamily="66" charset="0"/>
                <a:ea typeface="+mj-ea"/>
                <a:cs typeface="+mj-cs"/>
              </a:rPr>
              <a:t>(Modular Certification in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spc="-100" dirty="0" err="1">
                <a:latin typeface="Comic Sans MS" panose="030F0702030302020204" pitchFamily="66" charset="0"/>
                <a:ea typeface="+mj-ea"/>
                <a:cs typeface="+mj-cs"/>
              </a:rPr>
              <a:t>Xxxxx</a:t>
            </a:r>
            <a:endParaRPr lang="en-US" sz="3400" spc="-100" dirty="0">
              <a:latin typeface="Comic Sans MS" panose="030F0702030302020204" pitchFamily="66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spc="-100" dirty="0">
                <a:latin typeface="Comic Sans MS" panose="030F0702030302020204" pitchFamily="66" charset="0"/>
                <a:ea typeface="+mj-ea"/>
                <a:cs typeface="+mj-cs"/>
              </a:rPr>
              <a:t>Management)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A8A688-A688-F4CD-9F0A-E0FC7A79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36387FC-6D0B-46FC-AAC6-C18923D602B2}" type="slidenum">
              <a:rPr lang="en-US" altLang="en-US" sz="1200">
                <a:solidFill>
                  <a:srgbClr val="FFFFFF"/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  <a:defRPr/>
              </a:pPr>
              <a:t>7</a:t>
            </a:fld>
            <a:endParaRPr lang="en-US" alt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921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13EA42-A9FE-A2B7-67BD-C401FB135A14}"/>
              </a:ext>
            </a:extLst>
          </p:cNvPr>
          <p:cNvSpPr/>
          <p:nvPr/>
        </p:nvSpPr>
        <p:spPr>
          <a:xfrm>
            <a:off x="4361606" y="1683143"/>
            <a:ext cx="6627377" cy="34917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defRPr/>
            </a:pPr>
            <a:r>
              <a:rPr lang="en-US" sz="4800" b="1" spc="-60" dirty="0" err="1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+mj-cs"/>
              </a:rPr>
              <a:t>MC</a:t>
            </a:r>
            <a:r>
              <a:rPr lang="en-US" sz="4800" b="1" spc="-60" dirty="0" err="1">
                <a:solidFill>
                  <a:srgbClr val="3E2AD4"/>
                </a:solidFill>
                <a:latin typeface="Comic Sans MS" panose="030F0702030302020204" pitchFamily="66" charset="0"/>
                <a:ea typeface="+mj-ea"/>
                <a:cs typeface="+mj-cs"/>
              </a:rPr>
              <a:t>x</a:t>
            </a:r>
            <a:r>
              <a:rPr lang="en-US" sz="4800" b="1" spc="-60" dirty="0" err="1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+mj-cs"/>
              </a:rPr>
              <a:t>M</a:t>
            </a:r>
            <a:endParaRPr lang="en-US" sz="4800" b="1" spc="-60" dirty="0">
              <a:solidFill>
                <a:srgbClr val="FF3399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Wingdings 2" pitchFamily="18" charset="2"/>
              <a:buChar char=""/>
              <a:defRPr/>
            </a:pPr>
            <a:endParaRPr lang="en-US" spc="-6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Purchasing Management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International Trade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Logistics Management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Inventory Management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Information Technology &amp; E-Commerce</a:t>
            </a:r>
          </a:p>
          <a:p>
            <a:pPr marL="91440" defTabSz="914400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Operations Management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34326-5A0A-4727-6407-07E45415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36387FC-6D0B-46FC-AAC6-C18923D602B2}" type="slidenum">
              <a:rPr lang="en-US" alt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8</a:t>
            </a:fld>
            <a:endParaRPr lang="en-US" alt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873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3DE6C8-88FD-D5F5-E7DD-64D3E729BD84}"/>
              </a:ext>
            </a:extLst>
          </p:cNvPr>
          <p:cNvSpPr txBox="1"/>
          <p:nvPr/>
        </p:nvSpPr>
        <p:spPr>
          <a:xfrm>
            <a:off x="539261" y="240323"/>
            <a:ext cx="11278365" cy="6377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50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8600" b="1" spc="-60" dirty="0" err="1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MC</a:t>
            </a:r>
            <a:r>
              <a:rPr lang="en-US" sz="8600" b="1" spc="-60" dirty="0" err="1">
                <a:solidFill>
                  <a:srgbClr val="3E2AD4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x</a:t>
            </a:r>
            <a:r>
              <a:rPr lang="en-US" sz="8600" b="1" spc="-60" dirty="0" err="1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</a:t>
            </a:r>
            <a:r>
              <a:rPr lang="en-US" sz="86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 Course Details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3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Content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: Enclosed Following slides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Courses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: </a:t>
            </a: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MCPM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Modular Certification in Purchase Management</a:t>
            </a:r>
          </a:p>
          <a:p>
            <a:pPr marL="1920240" lvl="4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MCIM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Modular Certification in Inventory Management</a:t>
            </a:r>
          </a:p>
          <a:p>
            <a:pPr marL="1920240" lvl="4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MCLM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Modular Certification in Logistics Management</a:t>
            </a:r>
          </a:p>
          <a:p>
            <a:pPr marL="1920240" lvl="4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MCITD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Modular Certification in International Trade Management</a:t>
            </a:r>
          </a:p>
          <a:p>
            <a:pPr marL="1920240" lvl="4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MCITEC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Modular Certification in Information Technology &amp; E-commerce</a:t>
            </a:r>
          </a:p>
          <a:p>
            <a:pPr marL="1920240" lvl="4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MCOM</a:t>
            </a:r>
            <a:r>
              <a:rPr lang="en-US" sz="6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Modular Certification in Operations Management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6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Duration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: 2 week ends (Sat &amp; Sun)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Total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Time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: 18 hours + 2 Hours Examination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Timing		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10 am to 1 pm (</a:t>
            </a:r>
            <a:r>
              <a:rPr lang="en-US" sz="6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2 pm to 5 pm (</a:t>
            </a:r>
            <a:r>
              <a:rPr lang="en-US" sz="6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Anoon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Course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spc="-60" dirty="0">
                <a:solidFill>
                  <a:srgbClr val="FF3399"/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Fees	</a:t>
            </a:r>
            <a:r>
              <a:rPr lang="en-US" sz="6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Rs 10,000 + GST</a:t>
            </a:r>
          </a:p>
          <a:p>
            <a:pPr marL="91440" lvl="0" defTabSz="914400">
              <a:lnSpc>
                <a:spcPct val="110000"/>
              </a:lnSpc>
              <a:spcBef>
                <a:spcPts val="200"/>
              </a:spcBef>
              <a:spcAft>
                <a:spcPct val="35000"/>
              </a:spcAft>
              <a:buClr>
                <a:schemeClr val="accent1"/>
              </a:buClr>
            </a:pP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36653385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1_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4207</TotalTime>
  <Words>1019</Words>
  <Application>Microsoft Office PowerPoint</Application>
  <PresentationFormat>Widescreen</PresentationFormat>
  <Paragraphs>280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Comic Sans MS</vt:lpstr>
      <vt:lpstr>Corbel</vt:lpstr>
      <vt:lpstr>Times New Roman</vt:lpstr>
      <vt:lpstr>Wingdings</vt:lpstr>
      <vt:lpstr>Wingdings 2</vt:lpstr>
      <vt:lpstr>Frame</vt:lpstr>
      <vt:lpstr>1_Frame</vt:lpstr>
      <vt:lpstr>PowerPoint Presentation</vt:lpstr>
      <vt:lpstr>Indian Institute of Materials Management  Bangalore Branch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Balasubramanian Gurumoorthy</cp:lastModifiedBy>
  <cp:revision>1021</cp:revision>
  <dcterms:created xsi:type="dcterms:W3CDTF">2021-01-08T15:42:30Z</dcterms:created>
  <dcterms:modified xsi:type="dcterms:W3CDTF">2022-10-12T06:05:23Z</dcterms:modified>
</cp:coreProperties>
</file>